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42"/>
  </p:handoutMasterIdLst>
  <p:sldIdLst>
    <p:sldId id="832" r:id="rId3"/>
    <p:sldId id="754" r:id="rId4"/>
    <p:sldId id="750" r:id="rId6"/>
    <p:sldId id="942" r:id="rId7"/>
    <p:sldId id="908" r:id="rId8"/>
    <p:sldId id="835" r:id="rId9"/>
    <p:sldId id="839" r:id="rId10"/>
    <p:sldId id="856" r:id="rId11"/>
    <p:sldId id="855" r:id="rId12"/>
    <p:sldId id="943" r:id="rId13"/>
    <p:sldId id="841" r:id="rId14"/>
    <p:sldId id="842" r:id="rId15"/>
    <p:sldId id="749" r:id="rId16"/>
    <p:sldId id="718" r:id="rId17"/>
    <p:sldId id="857" r:id="rId18"/>
    <p:sldId id="794" r:id="rId19"/>
    <p:sldId id="858" r:id="rId20"/>
    <p:sldId id="910" r:id="rId21"/>
    <p:sldId id="846" r:id="rId22"/>
    <p:sldId id="944" r:id="rId23"/>
    <p:sldId id="867" r:id="rId24"/>
    <p:sldId id="859" r:id="rId25"/>
    <p:sldId id="946" r:id="rId26"/>
    <p:sldId id="947" r:id="rId27"/>
    <p:sldId id="948" r:id="rId28"/>
    <p:sldId id="860" r:id="rId29"/>
    <p:sldId id="950" r:id="rId30"/>
    <p:sldId id="861" r:id="rId31"/>
    <p:sldId id="951" r:id="rId32"/>
    <p:sldId id="863" r:id="rId33"/>
    <p:sldId id="864" r:id="rId34"/>
    <p:sldId id="872" r:id="rId35"/>
    <p:sldId id="952" r:id="rId36"/>
    <p:sldId id="954" r:id="rId37"/>
    <p:sldId id="917" r:id="rId38"/>
    <p:sldId id="733" r:id="rId39"/>
    <p:sldId id="730" r:id="rId40"/>
    <p:sldId id="534" r:id="rId41"/>
  </p:sldIdLst>
  <p:sldSz cx="9144000" cy="5143500" type="screen16x9"/>
  <p:notesSz cx="6858000" cy="9144000"/>
  <p:defaultTextStyle>
    <a:defPPr>
      <a:defRPr lang="zh-CN"/>
    </a:defPPr>
    <a:lvl1pPr marL="0" lvl="0" indent="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rgbClr val="000000"/>
        </a:solidFill>
        <a:latin typeface="微软雅黑" panose="020B0503020204020204" pitchFamily="34" charset="-122"/>
        <a:ea typeface="微软雅黑" panose="020B0503020204020204" pitchFamily="34" charset="-122"/>
        <a:cs typeface="+mn-cs"/>
        <a:sym typeface="微软雅黑" panose="020B0503020204020204" pitchFamily="34" charset="-122"/>
      </a:defRPr>
    </a:lvl1pPr>
    <a:lvl2pPr marL="457200" lvl="1" indent="-1143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rgbClr val="000000"/>
        </a:solidFill>
        <a:latin typeface="微软雅黑" panose="020B0503020204020204" pitchFamily="34" charset="-122"/>
        <a:ea typeface="微软雅黑" panose="020B0503020204020204" pitchFamily="34" charset="-122"/>
        <a:cs typeface="+mn-cs"/>
        <a:sym typeface="微软雅黑" panose="020B0503020204020204" pitchFamily="34" charset="-122"/>
      </a:defRPr>
    </a:lvl2pPr>
    <a:lvl3pPr marL="914400" lvl="2" indent="-2286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rgbClr val="000000"/>
        </a:solidFill>
        <a:latin typeface="微软雅黑" panose="020B0503020204020204" pitchFamily="34" charset="-122"/>
        <a:ea typeface="微软雅黑" panose="020B0503020204020204" pitchFamily="34" charset="-122"/>
        <a:cs typeface="+mn-cs"/>
        <a:sym typeface="微软雅黑" panose="020B0503020204020204" pitchFamily="34" charset="-122"/>
      </a:defRPr>
    </a:lvl3pPr>
    <a:lvl4pPr marL="1371600" lvl="3" indent="-3429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rgbClr val="000000"/>
        </a:solidFill>
        <a:latin typeface="微软雅黑" panose="020B0503020204020204" pitchFamily="34" charset="-122"/>
        <a:ea typeface="微软雅黑" panose="020B0503020204020204" pitchFamily="34" charset="-122"/>
        <a:cs typeface="+mn-cs"/>
        <a:sym typeface="微软雅黑" panose="020B0503020204020204" pitchFamily="34" charset="-122"/>
      </a:defRPr>
    </a:lvl4pPr>
    <a:lvl5pPr marL="1828800" lvl="4" indent="-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rgbClr val="000000"/>
        </a:solidFill>
        <a:latin typeface="微软雅黑" panose="020B0503020204020204" pitchFamily="34" charset="-122"/>
        <a:ea typeface="微软雅黑" panose="020B0503020204020204" pitchFamily="34" charset="-122"/>
        <a:cs typeface="+mn-cs"/>
        <a:sym typeface="微软雅黑" panose="020B0503020204020204" pitchFamily="34" charset="-122"/>
      </a:defRPr>
    </a:lvl5pPr>
    <a:lvl6pPr marL="2286000" lvl="5" indent="-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rgbClr val="000000"/>
        </a:solidFill>
        <a:latin typeface="微软雅黑" panose="020B0503020204020204" pitchFamily="34" charset="-122"/>
        <a:ea typeface="微软雅黑" panose="020B0503020204020204" pitchFamily="34" charset="-122"/>
        <a:cs typeface="+mn-cs"/>
        <a:sym typeface="微软雅黑" panose="020B0503020204020204" pitchFamily="34" charset="-122"/>
      </a:defRPr>
    </a:lvl6pPr>
    <a:lvl7pPr marL="2743200" lvl="6" indent="-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rgbClr val="000000"/>
        </a:solidFill>
        <a:latin typeface="微软雅黑" panose="020B0503020204020204" pitchFamily="34" charset="-122"/>
        <a:ea typeface="微软雅黑" panose="020B0503020204020204" pitchFamily="34" charset="-122"/>
        <a:cs typeface="+mn-cs"/>
        <a:sym typeface="微软雅黑" panose="020B0503020204020204" pitchFamily="34" charset="-122"/>
      </a:defRPr>
    </a:lvl7pPr>
    <a:lvl8pPr marL="3200400" lvl="7" indent="-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rgbClr val="000000"/>
        </a:solidFill>
        <a:latin typeface="微软雅黑" panose="020B0503020204020204" pitchFamily="34" charset="-122"/>
        <a:ea typeface="微软雅黑" panose="020B0503020204020204" pitchFamily="34" charset="-122"/>
        <a:cs typeface="+mn-cs"/>
        <a:sym typeface="微软雅黑" panose="020B0503020204020204" pitchFamily="34" charset="-122"/>
      </a:defRPr>
    </a:lvl8pPr>
    <a:lvl9pPr marL="3657600" lvl="8" indent="-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rgbClr val="000000"/>
        </a:solidFill>
        <a:latin typeface="微软雅黑" panose="020B0503020204020204" pitchFamily="34" charset="-122"/>
        <a:ea typeface="微软雅黑" panose="020B0503020204020204" pitchFamily="34" charset="-122"/>
        <a:cs typeface="+mn-cs"/>
        <a:sym typeface="微软雅黑" panose="020B0503020204020204" pitchFamily="34" charset="-122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inkpad" initials="t" lastIdx="10" clrIdx="0"/>
  <p:cmAuthor id="2" name="Administrator" initials="A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C0A7"/>
    <a:srgbClr val="7AC2C7"/>
    <a:srgbClr val="79B6D3"/>
    <a:srgbClr val="8EAADC"/>
    <a:srgbClr val="2E664B"/>
    <a:srgbClr val="EE9D75"/>
    <a:srgbClr val="000000"/>
    <a:srgbClr val="79BB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88"/>
    <p:restoredTop sz="90689"/>
  </p:normalViewPr>
  <p:slideViewPr>
    <p:cSldViewPr snapToGrid="0" snapToObjects="1" showGuides="1">
      <p:cViewPr varScale="1">
        <p:scale>
          <a:sx n="103" d="100"/>
          <a:sy n="103" d="100"/>
        </p:scale>
        <p:origin x="696" y="82"/>
      </p:cViewPr>
      <p:guideLst>
        <p:guide orient="horz" pos="1541"/>
        <p:guide pos="31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00" noProof="1"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0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783DE27-D7E7-413A-9A15-FD641C8173FB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00" noProof="1"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7" name="Shape 117"/>
          <p:cNvSpPr>
            <a:spLocks noGrp="1"/>
          </p:cNvSpPr>
          <p:nvPr>
            <p:ph type="body" sz="quarter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900">
        <a:solidFill>
          <a:schemeClr val="tx1"/>
        </a:solidFill>
        <a:latin typeface="+mn-lt"/>
        <a:ea typeface="+mn-ea"/>
        <a:cs typeface="+mn-cs"/>
        <a:sym typeface="Calibri" panose="020F0502020204030204" pitchFamily="34" charset="0"/>
      </a:defRPr>
    </a:lvl1pPr>
    <a:lvl2pPr marL="742950" indent="-285750" algn="l" rtl="0" eaLnBrk="0" fontAlgn="base" hangingPunct="0">
      <a:spcBef>
        <a:spcPct val="0"/>
      </a:spcBef>
      <a:spcAft>
        <a:spcPct val="0"/>
      </a:spcAft>
      <a:defRPr sz="900">
        <a:solidFill>
          <a:schemeClr val="tx1"/>
        </a:solidFill>
        <a:latin typeface="+mn-lt"/>
        <a:ea typeface="+mn-ea"/>
        <a:cs typeface="+mn-cs"/>
        <a:sym typeface="Calibri" panose="020F0502020204030204" pitchFamily="34" charset="0"/>
      </a:defRPr>
    </a:lvl2pPr>
    <a:lvl3pPr marL="1143000" indent="-228600" algn="l" rtl="0" eaLnBrk="0" fontAlgn="base" hangingPunct="0">
      <a:spcBef>
        <a:spcPct val="0"/>
      </a:spcBef>
      <a:spcAft>
        <a:spcPct val="0"/>
      </a:spcAft>
      <a:defRPr sz="900">
        <a:solidFill>
          <a:schemeClr val="tx1"/>
        </a:solidFill>
        <a:latin typeface="+mn-lt"/>
        <a:ea typeface="+mn-ea"/>
        <a:cs typeface="+mn-cs"/>
        <a:sym typeface="Calibri" panose="020F0502020204030204" pitchFamily="34" charset="0"/>
      </a:defRPr>
    </a:lvl3pPr>
    <a:lvl4pPr marL="1600200" indent="-228600" algn="l" rtl="0" eaLnBrk="0" fontAlgn="base" hangingPunct="0">
      <a:spcBef>
        <a:spcPct val="0"/>
      </a:spcBef>
      <a:spcAft>
        <a:spcPct val="0"/>
      </a:spcAft>
      <a:defRPr sz="900">
        <a:solidFill>
          <a:schemeClr val="tx1"/>
        </a:solidFill>
        <a:latin typeface="+mn-lt"/>
        <a:ea typeface="+mn-ea"/>
        <a:cs typeface="+mn-cs"/>
        <a:sym typeface="Calibri" panose="020F0502020204030204" pitchFamily="34" charset="0"/>
      </a:defRPr>
    </a:lvl4pPr>
    <a:lvl5pPr marL="2057400" indent="-228600" algn="l" rtl="0" eaLnBrk="0" fontAlgn="base" hangingPunct="0">
      <a:spcBef>
        <a:spcPct val="0"/>
      </a:spcBef>
      <a:spcAft>
        <a:spcPct val="0"/>
      </a:spcAft>
      <a:defRPr sz="900">
        <a:solidFill>
          <a:schemeClr val="tx1"/>
        </a:solidFill>
        <a:latin typeface="+mn-lt"/>
        <a:ea typeface="+mn-ea"/>
        <a:cs typeface="+mn-cs"/>
        <a:sym typeface="Calibri" panose="020F0502020204030204" pitchFamily="34" charset="0"/>
      </a:defRPr>
    </a:lvl5pPr>
    <a:lvl6pPr indent="857250" latinLnBrk="0">
      <a:defRPr sz="900">
        <a:latin typeface="+mn-lt"/>
        <a:ea typeface="+mn-ea"/>
        <a:cs typeface="+mn-cs"/>
        <a:sym typeface="Calibri" panose="020F0502020204030204"/>
      </a:defRPr>
    </a:lvl6pPr>
    <a:lvl7pPr indent="1028700" latinLnBrk="0">
      <a:defRPr sz="900">
        <a:latin typeface="+mn-lt"/>
        <a:ea typeface="+mn-ea"/>
        <a:cs typeface="+mn-cs"/>
        <a:sym typeface="Calibri" panose="020F0502020204030204"/>
      </a:defRPr>
    </a:lvl7pPr>
    <a:lvl8pPr indent="1200150" latinLnBrk="0">
      <a:defRPr sz="900">
        <a:latin typeface="+mn-lt"/>
        <a:ea typeface="+mn-ea"/>
        <a:cs typeface="+mn-cs"/>
        <a:sym typeface="Calibri" panose="020F0502020204030204"/>
      </a:defRPr>
    </a:lvl8pPr>
    <a:lvl9pPr indent="1371600" latinLnBrk="0">
      <a:defRPr sz="900">
        <a:latin typeface="+mn-lt"/>
        <a:ea typeface="+mn-ea"/>
        <a:cs typeface="+mn-cs"/>
        <a:sym typeface="Calibri" panose="020F050202020403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 anchorCtr="0"/>
          <a:lstStyle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 anchorCtr="0"/>
          <a:lstStyle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 anchorCtr="0"/>
          <a:lstStyle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hape 14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2227" name="Shape 142"/>
          <p:cNvSpPr>
            <a:spLocks noGrp="1"/>
          </p:cNvSpPr>
          <p:nvPr>
            <p:ph type="body" sz="quarter"/>
          </p:nvPr>
        </p:nvSpPr>
        <p:spPr/>
        <p:txBody>
          <a:bodyPr vert="horz" wrap="square" lIns="91440" tIns="45720" rIns="91440" bIns="45720" anchor="t" anchorCtr="0"/>
          <a:lstStyle/>
          <a:p>
            <a:pPr lvl="0" eaLnBrk="1" hangingPunct="1"/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6_背景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7575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_背景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微立体创业计划\01副本.jpg"/>
          <p:cNvPicPr>
            <a:picLocks noChangeAspect="1"/>
          </p:cNvPicPr>
          <p:nvPr userDrawn="1"/>
        </p:nvPicPr>
        <p:blipFill>
          <a:blip r:embed="rId2"/>
          <a:srcRect l="5748" r="518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16900" y="4914900"/>
            <a:ext cx="782638" cy="1619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" name="直线连接符 3"/>
          <p:cNvCxnSpPr/>
          <p:nvPr/>
        </p:nvCxnSpPr>
        <p:spPr>
          <a:xfrm>
            <a:off x="128584" y="4821238"/>
            <a:ext cx="8870779" cy="0"/>
          </a:xfrm>
          <a:prstGeom prst="line">
            <a:avLst/>
          </a:prstGeom>
          <a:noFill/>
          <a:ln w="3175" cap="flat">
            <a:solidFill>
              <a:schemeClr val="bg1">
                <a:lumMod val="95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3_背景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16900" y="4914900"/>
            <a:ext cx="782638" cy="1619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" name="直线连接符 5"/>
          <p:cNvCxnSpPr/>
          <p:nvPr/>
        </p:nvCxnSpPr>
        <p:spPr>
          <a:xfrm>
            <a:off x="128584" y="4821238"/>
            <a:ext cx="8870779" cy="0"/>
          </a:xfrm>
          <a:prstGeom prst="line">
            <a:avLst/>
          </a:prstGeom>
          <a:noFill/>
          <a:ln w="3175" cap="flat">
            <a:solidFill>
              <a:schemeClr val="bg1">
                <a:lumMod val="95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" name="矩形 3"/>
          <p:cNvSpPr/>
          <p:nvPr/>
        </p:nvSpPr>
        <p:spPr>
          <a:xfrm>
            <a:off x="0" y="179388"/>
            <a:ext cx="71438" cy="36036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defRPr sz="135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38E57BA-2691-47CB-9E74-D5C2C38C580F}" type="datetimeFigureOut">
              <a: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</a:fld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defRPr noProof="1"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med"/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  <a:sym typeface="微软雅黑" panose="020B0503020204020204" pitchFamily="34" charset="-122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  <a:sym typeface="微软雅黑" panose="020B0503020204020204" pitchFamily="34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  <a:sym typeface="微软雅黑" panose="020B0503020204020204" pitchFamily="34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  <a:sym typeface="微软雅黑" panose="020B0503020204020204" pitchFamily="34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  <a:sym typeface="微软雅黑" panose="020B0503020204020204" pitchFamily="34" charset="-122"/>
        </a:defRPr>
      </a:lvl5pPr>
      <a:lvl6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33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  <a:sym typeface="微软雅黑" panose="020B0503020204020204" pitchFamily="34" charset="-122"/>
        </a:defRPr>
      </a:lvl6pPr>
      <a:lvl7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33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  <a:sym typeface="微软雅黑" panose="020B0503020204020204" pitchFamily="34" charset="-122"/>
        </a:defRPr>
      </a:lvl7pPr>
      <a:lvl8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33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  <a:sym typeface="微软雅黑" panose="020B0503020204020204" pitchFamily="34" charset="-122"/>
        </a:defRPr>
      </a:lvl8pPr>
      <a:lvl9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33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  <a:sym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SzPct val="100000"/>
        <a:buFont typeface="Arial" panose="020B0604020202020204" pitchFamily="34" charset="0"/>
        <a:buChar char="•"/>
        <a:defRPr sz="21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  <a:sym typeface="微软雅黑" panose="020B0503020204020204" pitchFamily="34" charset="-122"/>
        </a:defRPr>
      </a:lvl1pPr>
      <a:lvl2pPr marL="542925" indent="-200025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SzPct val="100000"/>
        <a:buFont typeface="Arial" panose="020B0604020202020204" pitchFamily="34" charset="0"/>
        <a:buChar char="•"/>
        <a:defRPr sz="21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  <a:sym typeface="微软雅黑" panose="020B0503020204020204" pitchFamily="34" charset="-122"/>
        </a:defRPr>
      </a:lvl2pPr>
      <a:lvl3pPr marL="925830" indent="-24003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SzPct val="100000"/>
        <a:buFont typeface="Arial" panose="020B0604020202020204" pitchFamily="34" charset="0"/>
        <a:buChar char="•"/>
        <a:defRPr sz="21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  <a:sym typeface="微软雅黑" panose="020B0503020204020204" pitchFamily="34" charset="-122"/>
        </a:defRPr>
      </a:lvl3pPr>
      <a:lvl4pPr marL="1295400" indent="-26670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SzPct val="100000"/>
        <a:buFont typeface="Arial" panose="020B0604020202020204" pitchFamily="34" charset="0"/>
        <a:buChar char="•"/>
        <a:defRPr sz="21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  <a:sym typeface="微软雅黑" panose="020B0503020204020204" pitchFamily="34" charset="-122"/>
        </a:defRPr>
      </a:lvl4pPr>
      <a:lvl5pPr marL="1638300" indent="-26670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SzPct val="100000"/>
        <a:buFont typeface="Arial" panose="020B0604020202020204" pitchFamily="34" charset="0"/>
        <a:buChar char="•"/>
        <a:defRPr sz="21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  <a:sym typeface="微软雅黑" panose="020B0503020204020204" pitchFamily="34" charset="-122"/>
        </a:defRPr>
      </a:lvl5pPr>
      <a:lvl6pPr marL="1981200" marR="0" indent="-266700" algn="l" defTabSz="685800" rtl="0" latinLnBrk="0">
        <a:lnSpc>
          <a:spcPct val="90000"/>
        </a:lnSpc>
        <a:spcBef>
          <a:spcPts val="750"/>
        </a:spcBef>
        <a:spcAft>
          <a:spcPts val="0"/>
        </a:spcAft>
        <a:buClrTx/>
        <a:buSzPct val="100000"/>
        <a:buFont typeface="Arial" panose="020B0604020202020204"/>
        <a:buChar char="•"/>
        <a:defRPr sz="21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  <a:sym typeface="微软雅黑" panose="020B0503020204020204" pitchFamily="34" charset="-122"/>
        </a:defRPr>
      </a:lvl6pPr>
      <a:lvl7pPr marL="2324100" marR="0" indent="-266700" algn="l" defTabSz="685800" rtl="0" latinLnBrk="0">
        <a:lnSpc>
          <a:spcPct val="90000"/>
        </a:lnSpc>
        <a:spcBef>
          <a:spcPts val="750"/>
        </a:spcBef>
        <a:spcAft>
          <a:spcPts val="0"/>
        </a:spcAft>
        <a:buClrTx/>
        <a:buSzPct val="100000"/>
        <a:buFont typeface="Arial" panose="020B0604020202020204"/>
        <a:buChar char="•"/>
        <a:defRPr sz="21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  <a:sym typeface="微软雅黑" panose="020B0503020204020204" pitchFamily="34" charset="-122"/>
        </a:defRPr>
      </a:lvl7pPr>
      <a:lvl8pPr marL="2667000" marR="0" indent="-266700" algn="l" defTabSz="685800" rtl="0" latinLnBrk="0">
        <a:lnSpc>
          <a:spcPct val="90000"/>
        </a:lnSpc>
        <a:spcBef>
          <a:spcPts val="750"/>
        </a:spcBef>
        <a:spcAft>
          <a:spcPts val="0"/>
        </a:spcAft>
        <a:buClrTx/>
        <a:buSzPct val="100000"/>
        <a:buFont typeface="Arial" panose="020B0604020202020204"/>
        <a:buChar char="•"/>
        <a:defRPr sz="21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  <a:sym typeface="微软雅黑" panose="020B0503020204020204" pitchFamily="34" charset="-122"/>
        </a:defRPr>
      </a:lvl8pPr>
      <a:lvl9pPr marL="3009900" marR="0" indent="-266700" algn="l" defTabSz="685800" rtl="0" latinLnBrk="0">
        <a:lnSpc>
          <a:spcPct val="90000"/>
        </a:lnSpc>
        <a:spcBef>
          <a:spcPts val="750"/>
        </a:spcBef>
        <a:spcAft>
          <a:spcPts val="0"/>
        </a:spcAft>
        <a:buClrTx/>
        <a:buSzPct val="100000"/>
        <a:buFont typeface="Arial" panose="020B0604020202020204"/>
        <a:buChar char="•"/>
        <a:defRPr sz="21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  <a:sym typeface="微软雅黑" panose="020B0503020204020204" pitchFamily="34" charset="-122"/>
        </a:defRPr>
      </a:lvl9pPr>
    </p:bodyStyle>
    <p:otherStyle>
      <a:lvl1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pitchFamily="34" charset="-122"/>
        </a:defRPr>
      </a:lvl1pPr>
      <a:lvl2pPr marL="0" marR="0" indent="3429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pitchFamily="34" charset="-122"/>
        </a:defRPr>
      </a:lvl2pPr>
      <a:lvl3pPr marL="0" marR="0" indent="6858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pitchFamily="34" charset="-122"/>
        </a:defRPr>
      </a:lvl3pPr>
      <a:lvl4pPr marL="0" marR="0" indent="10287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pitchFamily="34" charset="-122"/>
        </a:defRPr>
      </a:lvl4pPr>
      <a:lvl5pPr marL="0" marR="0" indent="13716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pitchFamily="34" charset="-122"/>
        </a:defRPr>
      </a:lvl5pPr>
      <a:lvl6pPr marL="0" marR="0" indent="17145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pitchFamily="34" charset="-122"/>
        </a:defRPr>
      </a:lvl6pPr>
      <a:lvl7pPr marL="0" marR="0" indent="20574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pitchFamily="34" charset="-122"/>
        </a:defRPr>
      </a:lvl7pPr>
      <a:lvl8pPr marL="0" marR="0" indent="24003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pitchFamily="34" charset="-122"/>
        </a:defRPr>
      </a:lvl8pPr>
      <a:lvl9pPr marL="0" marR="0" indent="27432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pitchFamily="34" charset="-122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1" Type="http://schemas.openxmlformats.org/officeDocument/2006/relationships/slideLayout" Target="../slideLayouts/slideLayout3.xml"/><Relationship Id="rId20" Type="http://schemas.openxmlformats.org/officeDocument/2006/relationships/tags" Target="../tags/tag34.xml"/><Relationship Id="rId2" Type="http://schemas.openxmlformats.org/officeDocument/2006/relationships/tags" Target="../tags/tag16.xml"/><Relationship Id="rId19" Type="http://schemas.openxmlformats.org/officeDocument/2006/relationships/tags" Target="../tags/tag33.xml"/><Relationship Id="rId18" Type="http://schemas.openxmlformats.org/officeDocument/2006/relationships/tags" Target="../tags/tag32.xml"/><Relationship Id="rId17" Type="http://schemas.openxmlformats.org/officeDocument/2006/relationships/tags" Target="../tags/tag31.xml"/><Relationship Id="rId16" Type="http://schemas.openxmlformats.org/officeDocument/2006/relationships/tags" Target="../tags/tag30.xml"/><Relationship Id="rId15" Type="http://schemas.openxmlformats.org/officeDocument/2006/relationships/tags" Target="../tags/tag29.xml"/><Relationship Id="rId14" Type="http://schemas.openxmlformats.org/officeDocument/2006/relationships/tags" Target="../tags/tag28.xml"/><Relationship Id="rId13" Type="http://schemas.openxmlformats.org/officeDocument/2006/relationships/tags" Target="../tags/tag27.xml"/><Relationship Id="rId12" Type="http://schemas.openxmlformats.org/officeDocument/2006/relationships/tags" Target="../tags/tag26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7" Type="http://schemas.openxmlformats.org/officeDocument/2006/relationships/slideLayout" Target="../slideLayouts/slideLayout3.xml"/><Relationship Id="rId46" Type="http://schemas.openxmlformats.org/officeDocument/2006/relationships/tags" Target="../tags/tag80.xml"/><Relationship Id="rId45" Type="http://schemas.openxmlformats.org/officeDocument/2006/relationships/tags" Target="../tags/tag79.xml"/><Relationship Id="rId44" Type="http://schemas.openxmlformats.org/officeDocument/2006/relationships/tags" Target="../tags/tag78.xml"/><Relationship Id="rId43" Type="http://schemas.openxmlformats.org/officeDocument/2006/relationships/tags" Target="../tags/tag77.xml"/><Relationship Id="rId42" Type="http://schemas.openxmlformats.org/officeDocument/2006/relationships/tags" Target="../tags/tag76.xml"/><Relationship Id="rId41" Type="http://schemas.openxmlformats.org/officeDocument/2006/relationships/tags" Target="../tags/tag75.xml"/><Relationship Id="rId40" Type="http://schemas.openxmlformats.org/officeDocument/2006/relationships/tags" Target="../tags/tag74.xml"/><Relationship Id="rId4" Type="http://schemas.openxmlformats.org/officeDocument/2006/relationships/tags" Target="../tags/tag38.xml"/><Relationship Id="rId39" Type="http://schemas.openxmlformats.org/officeDocument/2006/relationships/tags" Target="../tags/tag73.xml"/><Relationship Id="rId38" Type="http://schemas.openxmlformats.org/officeDocument/2006/relationships/tags" Target="../tags/tag72.xml"/><Relationship Id="rId37" Type="http://schemas.openxmlformats.org/officeDocument/2006/relationships/tags" Target="../tags/tag71.xml"/><Relationship Id="rId36" Type="http://schemas.openxmlformats.org/officeDocument/2006/relationships/tags" Target="../tags/tag70.xml"/><Relationship Id="rId35" Type="http://schemas.openxmlformats.org/officeDocument/2006/relationships/tags" Target="../tags/tag69.xml"/><Relationship Id="rId34" Type="http://schemas.openxmlformats.org/officeDocument/2006/relationships/tags" Target="../tags/tag68.xml"/><Relationship Id="rId33" Type="http://schemas.openxmlformats.org/officeDocument/2006/relationships/tags" Target="../tags/tag67.xml"/><Relationship Id="rId32" Type="http://schemas.openxmlformats.org/officeDocument/2006/relationships/tags" Target="../tags/tag66.xml"/><Relationship Id="rId31" Type="http://schemas.openxmlformats.org/officeDocument/2006/relationships/tags" Target="../tags/tag65.xml"/><Relationship Id="rId30" Type="http://schemas.openxmlformats.org/officeDocument/2006/relationships/tags" Target="../tags/tag64.xml"/><Relationship Id="rId3" Type="http://schemas.openxmlformats.org/officeDocument/2006/relationships/tags" Target="../tags/tag37.xml"/><Relationship Id="rId29" Type="http://schemas.openxmlformats.org/officeDocument/2006/relationships/tags" Target="../tags/tag63.xml"/><Relationship Id="rId28" Type="http://schemas.openxmlformats.org/officeDocument/2006/relationships/tags" Target="../tags/tag62.xml"/><Relationship Id="rId27" Type="http://schemas.openxmlformats.org/officeDocument/2006/relationships/tags" Target="../tags/tag61.xml"/><Relationship Id="rId26" Type="http://schemas.openxmlformats.org/officeDocument/2006/relationships/tags" Target="../tags/tag60.xml"/><Relationship Id="rId25" Type="http://schemas.openxmlformats.org/officeDocument/2006/relationships/tags" Target="../tags/tag59.xml"/><Relationship Id="rId24" Type="http://schemas.openxmlformats.org/officeDocument/2006/relationships/tags" Target="../tags/tag58.xml"/><Relationship Id="rId23" Type="http://schemas.openxmlformats.org/officeDocument/2006/relationships/tags" Target="../tags/tag57.xml"/><Relationship Id="rId22" Type="http://schemas.openxmlformats.org/officeDocument/2006/relationships/tags" Target="../tags/tag56.xml"/><Relationship Id="rId21" Type="http://schemas.openxmlformats.org/officeDocument/2006/relationships/tags" Target="../tags/tag55.xml"/><Relationship Id="rId20" Type="http://schemas.openxmlformats.org/officeDocument/2006/relationships/tags" Target="../tags/tag54.xml"/><Relationship Id="rId2" Type="http://schemas.openxmlformats.org/officeDocument/2006/relationships/tags" Target="../tags/tag36.xml"/><Relationship Id="rId19" Type="http://schemas.openxmlformats.org/officeDocument/2006/relationships/tags" Target="../tags/tag53.xml"/><Relationship Id="rId18" Type="http://schemas.openxmlformats.org/officeDocument/2006/relationships/tags" Target="../tags/tag52.xml"/><Relationship Id="rId17" Type="http://schemas.openxmlformats.org/officeDocument/2006/relationships/tags" Target="../tags/tag51.xml"/><Relationship Id="rId16" Type="http://schemas.openxmlformats.org/officeDocument/2006/relationships/tags" Target="../tags/tag50.xml"/><Relationship Id="rId15" Type="http://schemas.openxmlformats.org/officeDocument/2006/relationships/tags" Target="../tags/tag49.xml"/><Relationship Id="rId14" Type="http://schemas.openxmlformats.org/officeDocument/2006/relationships/tags" Target="../tags/tag48.xml"/><Relationship Id="rId13" Type="http://schemas.openxmlformats.org/officeDocument/2006/relationships/tags" Target="../tags/tag47.xml"/><Relationship Id="rId12" Type="http://schemas.openxmlformats.org/officeDocument/2006/relationships/tags" Target="../tags/tag46.xml"/><Relationship Id="rId11" Type="http://schemas.openxmlformats.org/officeDocument/2006/relationships/tags" Target="../tags/tag45.xml"/><Relationship Id="rId10" Type="http://schemas.openxmlformats.org/officeDocument/2006/relationships/tags" Target="../tags/tag44.xml"/><Relationship Id="rId1" Type="http://schemas.openxmlformats.org/officeDocument/2006/relationships/tags" Target="../tags/tag3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emf"/><Relationship Id="rId1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4" Type="http://schemas.openxmlformats.org/officeDocument/2006/relationships/slideLayout" Target="../slideLayouts/slideLayout3.xml"/><Relationship Id="rId13" Type="http://schemas.openxmlformats.org/officeDocument/2006/relationships/tags" Target="../tags/tag92.xml"/><Relationship Id="rId12" Type="http://schemas.openxmlformats.org/officeDocument/2006/relationships/tags" Target="../tags/tag91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25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8" Type="http://schemas.openxmlformats.org/officeDocument/2006/relationships/slideLayout" Target="../slideLayouts/slideLayout3.xml"/><Relationship Id="rId27" Type="http://schemas.openxmlformats.org/officeDocument/2006/relationships/tags" Target="../tags/tag119.xml"/><Relationship Id="rId26" Type="http://schemas.openxmlformats.org/officeDocument/2006/relationships/tags" Target="../tags/tag118.xml"/><Relationship Id="rId25" Type="http://schemas.openxmlformats.org/officeDocument/2006/relationships/tags" Target="../tags/tag117.xml"/><Relationship Id="rId24" Type="http://schemas.openxmlformats.org/officeDocument/2006/relationships/tags" Target="../tags/tag116.xml"/><Relationship Id="rId23" Type="http://schemas.openxmlformats.org/officeDocument/2006/relationships/tags" Target="../tags/tag115.xml"/><Relationship Id="rId22" Type="http://schemas.openxmlformats.org/officeDocument/2006/relationships/tags" Target="../tags/tag114.xml"/><Relationship Id="rId21" Type="http://schemas.openxmlformats.org/officeDocument/2006/relationships/tags" Target="../tags/tag113.xml"/><Relationship Id="rId20" Type="http://schemas.openxmlformats.org/officeDocument/2006/relationships/tags" Target="../tags/tag112.xml"/><Relationship Id="rId2" Type="http://schemas.openxmlformats.org/officeDocument/2006/relationships/tags" Target="../tags/tag94.xml"/><Relationship Id="rId19" Type="http://schemas.openxmlformats.org/officeDocument/2006/relationships/tags" Target="../tags/tag111.xml"/><Relationship Id="rId18" Type="http://schemas.openxmlformats.org/officeDocument/2006/relationships/tags" Target="../tags/tag110.xml"/><Relationship Id="rId17" Type="http://schemas.openxmlformats.org/officeDocument/2006/relationships/tags" Target="../tags/tag109.xml"/><Relationship Id="rId16" Type="http://schemas.openxmlformats.org/officeDocument/2006/relationships/tags" Target="../tags/tag108.xml"/><Relationship Id="rId15" Type="http://schemas.openxmlformats.org/officeDocument/2006/relationships/tags" Target="../tags/tag107.xml"/><Relationship Id="rId14" Type="http://schemas.openxmlformats.org/officeDocument/2006/relationships/tags" Target="../tags/tag106.xml"/><Relationship Id="rId13" Type="http://schemas.openxmlformats.org/officeDocument/2006/relationships/tags" Target="../tags/tag105.xml"/><Relationship Id="rId12" Type="http://schemas.openxmlformats.org/officeDocument/2006/relationships/tags" Target="../tags/tag104.xml"/><Relationship Id="rId11" Type="http://schemas.openxmlformats.org/officeDocument/2006/relationships/tags" Target="../tags/tag103.xml"/><Relationship Id="rId10" Type="http://schemas.openxmlformats.org/officeDocument/2006/relationships/tags" Target="../tags/tag102.xml"/><Relationship Id="rId1" Type="http://schemas.openxmlformats.org/officeDocument/2006/relationships/tags" Target="../tags/tag9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4" Type="http://schemas.openxmlformats.org/officeDocument/2006/relationships/slideLayout" Target="../slideLayouts/slideLayout3.xml"/><Relationship Id="rId13" Type="http://schemas.openxmlformats.org/officeDocument/2006/relationships/tags" Target="../tags/tag132.xml"/><Relationship Id="rId12" Type="http://schemas.openxmlformats.org/officeDocument/2006/relationships/tags" Target="../tags/tag13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tags" Target="../tags/tag120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141.xml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2" Type="http://schemas.openxmlformats.org/officeDocument/2006/relationships/slideLayout" Target="../slideLayouts/slideLayout3.xml"/><Relationship Id="rId41" Type="http://schemas.openxmlformats.org/officeDocument/2006/relationships/tags" Target="../tags/tag173.xml"/><Relationship Id="rId40" Type="http://schemas.openxmlformats.org/officeDocument/2006/relationships/tags" Target="../tags/tag172.xml"/><Relationship Id="rId4" Type="http://schemas.openxmlformats.org/officeDocument/2006/relationships/tags" Target="../tags/tag136.xml"/><Relationship Id="rId39" Type="http://schemas.openxmlformats.org/officeDocument/2006/relationships/tags" Target="../tags/tag171.xml"/><Relationship Id="rId38" Type="http://schemas.openxmlformats.org/officeDocument/2006/relationships/tags" Target="../tags/tag170.xml"/><Relationship Id="rId37" Type="http://schemas.openxmlformats.org/officeDocument/2006/relationships/tags" Target="../tags/tag169.xml"/><Relationship Id="rId36" Type="http://schemas.openxmlformats.org/officeDocument/2006/relationships/tags" Target="../tags/tag168.xml"/><Relationship Id="rId35" Type="http://schemas.openxmlformats.org/officeDocument/2006/relationships/tags" Target="../tags/tag167.xml"/><Relationship Id="rId34" Type="http://schemas.openxmlformats.org/officeDocument/2006/relationships/tags" Target="../tags/tag166.xml"/><Relationship Id="rId33" Type="http://schemas.openxmlformats.org/officeDocument/2006/relationships/tags" Target="../tags/tag165.xml"/><Relationship Id="rId32" Type="http://schemas.openxmlformats.org/officeDocument/2006/relationships/tags" Target="../tags/tag164.xml"/><Relationship Id="rId31" Type="http://schemas.openxmlformats.org/officeDocument/2006/relationships/tags" Target="../tags/tag163.xml"/><Relationship Id="rId30" Type="http://schemas.openxmlformats.org/officeDocument/2006/relationships/tags" Target="../tags/tag162.xml"/><Relationship Id="rId3" Type="http://schemas.openxmlformats.org/officeDocument/2006/relationships/tags" Target="../tags/tag135.xml"/><Relationship Id="rId29" Type="http://schemas.openxmlformats.org/officeDocument/2006/relationships/tags" Target="../tags/tag161.xml"/><Relationship Id="rId28" Type="http://schemas.openxmlformats.org/officeDocument/2006/relationships/tags" Target="../tags/tag160.xml"/><Relationship Id="rId27" Type="http://schemas.openxmlformats.org/officeDocument/2006/relationships/tags" Target="../tags/tag159.xml"/><Relationship Id="rId26" Type="http://schemas.openxmlformats.org/officeDocument/2006/relationships/tags" Target="../tags/tag158.xml"/><Relationship Id="rId25" Type="http://schemas.openxmlformats.org/officeDocument/2006/relationships/tags" Target="../tags/tag157.xml"/><Relationship Id="rId24" Type="http://schemas.openxmlformats.org/officeDocument/2006/relationships/tags" Target="../tags/tag156.xml"/><Relationship Id="rId23" Type="http://schemas.openxmlformats.org/officeDocument/2006/relationships/tags" Target="../tags/tag155.xml"/><Relationship Id="rId22" Type="http://schemas.openxmlformats.org/officeDocument/2006/relationships/tags" Target="../tags/tag154.xml"/><Relationship Id="rId21" Type="http://schemas.openxmlformats.org/officeDocument/2006/relationships/tags" Target="../tags/tag153.xml"/><Relationship Id="rId20" Type="http://schemas.openxmlformats.org/officeDocument/2006/relationships/tags" Target="../tags/tag152.xml"/><Relationship Id="rId2" Type="http://schemas.openxmlformats.org/officeDocument/2006/relationships/tags" Target="../tags/tag134.xml"/><Relationship Id="rId19" Type="http://schemas.openxmlformats.org/officeDocument/2006/relationships/tags" Target="../tags/tag151.xml"/><Relationship Id="rId18" Type="http://schemas.openxmlformats.org/officeDocument/2006/relationships/tags" Target="../tags/tag150.xml"/><Relationship Id="rId17" Type="http://schemas.openxmlformats.org/officeDocument/2006/relationships/tags" Target="../tags/tag149.xml"/><Relationship Id="rId16" Type="http://schemas.openxmlformats.org/officeDocument/2006/relationships/tags" Target="../tags/tag148.xml"/><Relationship Id="rId15" Type="http://schemas.openxmlformats.org/officeDocument/2006/relationships/tags" Target="../tags/tag147.xml"/><Relationship Id="rId14" Type="http://schemas.openxmlformats.org/officeDocument/2006/relationships/tags" Target="../tags/tag146.xml"/><Relationship Id="rId13" Type="http://schemas.openxmlformats.org/officeDocument/2006/relationships/tags" Target="../tags/tag145.xml"/><Relationship Id="rId12" Type="http://schemas.openxmlformats.org/officeDocument/2006/relationships/tags" Target="../tags/tag144.xml"/><Relationship Id="rId11" Type="http://schemas.openxmlformats.org/officeDocument/2006/relationships/tags" Target="../tags/tag143.xml"/><Relationship Id="rId10" Type="http://schemas.openxmlformats.org/officeDocument/2006/relationships/tags" Target="../tags/tag142.xml"/><Relationship Id="rId1" Type="http://schemas.openxmlformats.org/officeDocument/2006/relationships/tags" Target="../tags/tag133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0.png"/><Relationship Id="rId7" Type="http://schemas.openxmlformats.org/officeDocument/2006/relationships/tags" Target="../tags/tag180.xml"/><Relationship Id="rId6" Type="http://schemas.openxmlformats.org/officeDocument/2006/relationships/tags" Target="../tags/tag179.xml"/><Relationship Id="rId5" Type="http://schemas.openxmlformats.org/officeDocument/2006/relationships/tags" Target="../tags/tag178.xml"/><Relationship Id="rId4" Type="http://schemas.openxmlformats.org/officeDocument/2006/relationships/tags" Target="../tags/tag177.xml"/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0" Type="http://schemas.openxmlformats.org/officeDocument/2006/relationships/notesSlide" Target="../notesSlides/notesSlide5.xml"/><Relationship Id="rId1" Type="http://schemas.openxmlformats.org/officeDocument/2006/relationships/tags" Target="../tags/tag17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3" Type="http://schemas.openxmlformats.org/officeDocument/2006/relationships/slideLayout" Target="../slideLayouts/slideLayout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0.png"/><Relationship Id="rId3" Type="http://schemas.openxmlformats.org/officeDocument/2006/relationships/tags" Target="../tags/tag14.xml"/><Relationship Id="rId2" Type="http://schemas.openxmlformats.org/officeDocument/2006/relationships/image" Target="../media/image9.png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2573973" y="3859530"/>
            <a:ext cx="2846388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           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2021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月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日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0543" y="1137920"/>
            <a:ext cx="8081963" cy="12287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>
            <a:spAutoFit/>
          </a:bodyPr>
          <a:lstStyle/>
          <a:p>
            <a:pPr marL="0" marR="0" lvl="0" indent="0" algn="ctr" defTabSz="914400" rtl="0" fontAlgn="auto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安徽省专业技术人员综合管理平台   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marR="0" lvl="0" indent="0" algn="ctr" defTabSz="914400" rtl="0" fontAlgn="auto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中小学教师（含幼儿园）系列职称申报培训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5443" y="208280"/>
            <a:ext cx="325247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二、评审计划</a:t>
            </a:r>
            <a:r>
              <a:rPr kumimoji="0" lang="en-US" altLang="zh-CN" sz="2400" b="1" i="0" u="none" strike="noStrike" kern="1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--</a:t>
            </a:r>
            <a:r>
              <a:rPr kumimoji="0" lang="zh-CN" altLang="en-US" sz="2000" b="1" i="0" u="none" strike="noStrike" kern="1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发布流程</a:t>
            </a:r>
            <a:endParaRPr kumimoji="0" lang="zh-CN" altLang="en-US" sz="2000" b="1" i="0" u="none" strike="noStrike" kern="1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22531" name="组合 6"/>
          <p:cNvGrpSpPr/>
          <p:nvPr/>
        </p:nvGrpSpPr>
        <p:grpSpPr>
          <a:xfrm>
            <a:off x="360000" y="684000"/>
            <a:ext cx="4918075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4827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764827" y="2842590"/>
              <a:ext cx="1762549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7377" y="2842590"/>
              <a:ext cx="1764826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2203" y="2842590"/>
              <a:ext cx="1762549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11" name="椭圆 10"/>
          <p:cNvSpPr/>
          <p:nvPr>
            <p:custDataLst>
              <p:tags r:id="rId1"/>
            </p:custDataLst>
          </p:nvPr>
        </p:nvSpPr>
        <p:spPr>
          <a:xfrm>
            <a:off x="1922463" y="1953260"/>
            <a:ext cx="685800" cy="685800"/>
          </a:xfrm>
          <a:prstGeom prst="ellipse">
            <a:avLst/>
          </a:prstGeom>
          <a:solidFill>
            <a:srgbClr val="45BF6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>
            <p:custDataLst>
              <p:tags r:id="rId2"/>
            </p:custDataLst>
          </p:nvPr>
        </p:nvSpPr>
        <p:spPr>
          <a:xfrm>
            <a:off x="2205038" y="3201035"/>
            <a:ext cx="101600" cy="101600"/>
          </a:xfrm>
          <a:prstGeom prst="ellipse">
            <a:avLst/>
          </a:prstGeom>
          <a:solidFill>
            <a:srgbClr val="45BF6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22534" name="直接连接符 18"/>
          <p:cNvCxnSpPr/>
          <p:nvPr>
            <p:custDataLst>
              <p:tags r:id="rId3"/>
            </p:custDataLst>
          </p:nvPr>
        </p:nvCxnSpPr>
        <p:spPr>
          <a:xfrm flipH="1">
            <a:off x="2255838" y="2681923"/>
            <a:ext cx="0" cy="552450"/>
          </a:xfrm>
          <a:prstGeom prst="line">
            <a:avLst/>
          </a:prstGeom>
          <a:ln w="12700" cap="flat" cmpd="sng">
            <a:solidFill>
              <a:srgbClr val="45BF67"/>
            </a:solidFill>
            <a:prstDash val="sysDash"/>
            <a:miter/>
            <a:headEnd type="none" w="med" len="med"/>
            <a:tailEnd type="none" w="med" len="med"/>
          </a:ln>
        </p:spPr>
      </p:cxnSp>
      <p:sp>
        <p:nvSpPr>
          <p:cNvPr id="28" name="KSO_Shape"/>
          <p:cNvSpPr/>
          <p:nvPr>
            <p:custDataLst>
              <p:tags r:id="rId4"/>
            </p:custDataLst>
          </p:nvPr>
        </p:nvSpPr>
        <p:spPr>
          <a:xfrm>
            <a:off x="3462338" y="2177098"/>
            <a:ext cx="368300" cy="241300"/>
          </a:xfrm>
          <a:custGeom>
            <a:avLst/>
            <a:gdLst>
              <a:gd name="connsiteX0" fmla="*/ 880442 w 1224136"/>
              <a:gd name="connsiteY0" fmla="*/ 361080 h 883138"/>
              <a:gd name="connsiteX1" fmla="*/ 1006456 w 1224136"/>
              <a:gd name="connsiteY1" fmla="*/ 487094 h 883138"/>
              <a:gd name="connsiteX2" fmla="*/ 880442 w 1224136"/>
              <a:gd name="connsiteY2" fmla="*/ 613108 h 883138"/>
              <a:gd name="connsiteX3" fmla="*/ 754428 w 1224136"/>
              <a:gd name="connsiteY3" fmla="*/ 487094 h 883138"/>
              <a:gd name="connsiteX4" fmla="*/ 880442 w 1224136"/>
              <a:gd name="connsiteY4" fmla="*/ 361080 h 883138"/>
              <a:gd name="connsiteX5" fmla="*/ 880442 w 1224136"/>
              <a:gd name="connsiteY5" fmla="*/ 235066 h 883138"/>
              <a:gd name="connsiteX6" fmla="*/ 628414 w 1224136"/>
              <a:gd name="connsiteY6" fmla="*/ 487094 h 883138"/>
              <a:gd name="connsiteX7" fmla="*/ 880442 w 1224136"/>
              <a:gd name="connsiteY7" fmla="*/ 739122 h 883138"/>
              <a:gd name="connsiteX8" fmla="*/ 1132470 w 1224136"/>
              <a:gd name="connsiteY8" fmla="*/ 487094 h 883138"/>
              <a:gd name="connsiteX9" fmla="*/ 880442 w 1224136"/>
              <a:gd name="connsiteY9" fmla="*/ 235066 h 883138"/>
              <a:gd name="connsiteX10" fmla="*/ 132017 w 1224136"/>
              <a:gd name="connsiteY10" fmla="*/ 91050 h 883138"/>
              <a:gd name="connsiteX11" fmla="*/ 1092119 w 1224136"/>
              <a:gd name="connsiteY11" fmla="*/ 91050 h 883138"/>
              <a:gd name="connsiteX12" fmla="*/ 1224136 w 1224136"/>
              <a:gd name="connsiteY12" fmla="*/ 223067 h 883138"/>
              <a:gd name="connsiteX13" fmla="*/ 1224136 w 1224136"/>
              <a:gd name="connsiteY13" fmla="*/ 751121 h 883138"/>
              <a:gd name="connsiteX14" fmla="*/ 1092119 w 1224136"/>
              <a:gd name="connsiteY14" fmla="*/ 883138 h 883138"/>
              <a:gd name="connsiteX15" fmla="*/ 132017 w 1224136"/>
              <a:gd name="connsiteY15" fmla="*/ 883138 h 883138"/>
              <a:gd name="connsiteX16" fmla="*/ 0 w 1224136"/>
              <a:gd name="connsiteY16" fmla="*/ 751121 h 883138"/>
              <a:gd name="connsiteX17" fmla="*/ 0 w 1224136"/>
              <a:gd name="connsiteY17" fmla="*/ 223067 h 883138"/>
              <a:gd name="connsiteX18" fmla="*/ 132017 w 1224136"/>
              <a:gd name="connsiteY18" fmla="*/ 91050 h 883138"/>
              <a:gd name="connsiteX19" fmla="*/ 156016 w 1224136"/>
              <a:gd name="connsiteY19" fmla="*/ 0 h 883138"/>
              <a:gd name="connsiteX20" fmla="*/ 348040 w 1224136"/>
              <a:gd name="connsiteY20" fmla="*/ 0 h 883138"/>
              <a:gd name="connsiteX21" fmla="*/ 360040 w 1224136"/>
              <a:gd name="connsiteY21" fmla="*/ 12000 h 883138"/>
              <a:gd name="connsiteX22" fmla="*/ 360040 w 1224136"/>
              <a:gd name="connsiteY22" fmla="*/ 60000 h 883138"/>
              <a:gd name="connsiteX23" fmla="*/ 348040 w 1224136"/>
              <a:gd name="connsiteY23" fmla="*/ 72000 h 883138"/>
              <a:gd name="connsiteX24" fmla="*/ 156016 w 1224136"/>
              <a:gd name="connsiteY24" fmla="*/ 72000 h 883138"/>
              <a:gd name="connsiteX25" fmla="*/ 144016 w 1224136"/>
              <a:gd name="connsiteY25" fmla="*/ 60000 h 883138"/>
              <a:gd name="connsiteX26" fmla="*/ 144016 w 1224136"/>
              <a:gd name="connsiteY26" fmla="*/ 12000 h 883138"/>
              <a:gd name="connsiteX27" fmla="*/ 156016 w 1224136"/>
              <a:gd name="connsiteY27" fmla="*/ 0 h 88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24136" h="883138">
                <a:moveTo>
                  <a:pt x="880442" y="361080"/>
                </a:moveTo>
                <a:cubicBezTo>
                  <a:pt x="950038" y="361080"/>
                  <a:pt x="1006456" y="417498"/>
                  <a:pt x="1006456" y="487094"/>
                </a:cubicBezTo>
                <a:cubicBezTo>
                  <a:pt x="1006456" y="556690"/>
                  <a:pt x="950038" y="613108"/>
                  <a:pt x="880442" y="613108"/>
                </a:cubicBezTo>
                <a:cubicBezTo>
                  <a:pt x="810846" y="613108"/>
                  <a:pt x="754428" y="556690"/>
                  <a:pt x="754428" y="487094"/>
                </a:cubicBezTo>
                <a:cubicBezTo>
                  <a:pt x="754428" y="417498"/>
                  <a:pt x="810846" y="361080"/>
                  <a:pt x="880442" y="361080"/>
                </a:cubicBezTo>
                <a:close/>
                <a:moveTo>
                  <a:pt x="880442" y="235066"/>
                </a:moveTo>
                <a:cubicBezTo>
                  <a:pt x="741251" y="235066"/>
                  <a:pt x="628414" y="347903"/>
                  <a:pt x="628414" y="487094"/>
                </a:cubicBezTo>
                <a:cubicBezTo>
                  <a:pt x="628414" y="626285"/>
                  <a:pt x="741251" y="739122"/>
                  <a:pt x="880442" y="739122"/>
                </a:cubicBezTo>
                <a:cubicBezTo>
                  <a:pt x="1019633" y="739122"/>
                  <a:pt x="1132470" y="626285"/>
                  <a:pt x="1132470" y="487094"/>
                </a:cubicBezTo>
                <a:cubicBezTo>
                  <a:pt x="1132470" y="347903"/>
                  <a:pt x="1019633" y="235066"/>
                  <a:pt x="880442" y="235066"/>
                </a:cubicBezTo>
                <a:close/>
                <a:moveTo>
                  <a:pt x="132017" y="91050"/>
                </a:moveTo>
                <a:lnTo>
                  <a:pt x="1092119" y="91050"/>
                </a:lnTo>
                <a:cubicBezTo>
                  <a:pt x="1165030" y="91050"/>
                  <a:pt x="1224136" y="150156"/>
                  <a:pt x="1224136" y="223067"/>
                </a:cubicBezTo>
                <a:lnTo>
                  <a:pt x="1224136" y="751121"/>
                </a:lnTo>
                <a:cubicBezTo>
                  <a:pt x="1224136" y="824032"/>
                  <a:pt x="1165030" y="883138"/>
                  <a:pt x="1092119" y="883138"/>
                </a:cubicBezTo>
                <a:lnTo>
                  <a:pt x="132017" y="883138"/>
                </a:lnTo>
                <a:cubicBezTo>
                  <a:pt x="59106" y="883138"/>
                  <a:pt x="0" y="824032"/>
                  <a:pt x="0" y="751121"/>
                </a:cubicBezTo>
                <a:lnTo>
                  <a:pt x="0" y="223067"/>
                </a:lnTo>
                <a:cubicBezTo>
                  <a:pt x="0" y="150156"/>
                  <a:pt x="59106" y="91050"/>
                  <a:pt x="132017" y="91050"/>
                </a:cubicBezTo>
                <a:close/>
                <a:moveTo>
                  <a:pt x="156016" y="0"/>
                </a:moveTo>
                <a:lnTo>
                  <a:pt x="348040" y="0"/>
                </a:lnTo>
                <a:cubicBezTo>
                  <a:pt x="354667" y="0"/>
                  <a:pt x="360040" y="5373"/>
                  <a:pt x="360040" y="12000"/>
                </a:cubicBezTo>
                <a:lnTo>
                  <a:pt x="360040" y="60000"/>
                </a:lnTo>
                <a:cubicBezTo>
                  <a:pt x="360040" y="66627"/>
                  <a:pt x="354667" y="72000"/>
                  <a:pt x="348040" y="72000"/>
                </a:cubicBezTo>
                <a:lnTo>
                  <a:pt x="156016" y="72000"/>
                </a:lnTo>
                <a:cubicBezTo>
                  <a:pt x="149389" y="72000"/>
                  <a:pt x="144016" y="66627"/>
                  <a:pt x="144016" y="60000"/>
                </a:cubicBezTo>
                <a:lnTo>
                  <a:pt x="144016" y="12000"/>
                </a:lnTo>
                <a:cubicBezTo>
                  <a:pt x="144016" y="5373"/>
                  <a:pt x="149389" y="0"/>
                  <a:pt x="156016" y="0"/>
                </a:cubicBez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9" name="KSO_Shape"/>
          <p:cNvSpPr/>
          <p:nvPr>
            <p:custDataLst>
              <p:tags r:id="rId5"/>
            </p:custDataLst>
          </p:nvPr>
        </p:nvSpPr>
        <p:spPr>
          <a:xfrm>
            <a:off x="4586288" y="2167573"/>
            <a:ext cx="339725" cy="257175"/>
          </a:xfrm>
          <a:custGeom>
            <a:avLst/>
            <a:gdLst>
              <a:gd name="connsiteX0" fmla="*/ 367281 w 529316"/>
              <a:gd name="connsiteY0" fmla="*/ 196274 h 401026"/>
              <a:gd name="connsiteX1" fmla="*/ 355293 w 529316"/>
              <a:gd name="connsiteY1" fmla="*/ 208263 h 401026"/>
              <a:gd name="connsiteX2" fmla="*/ 465090 w 529316"/>
              <a:gd name="connsiteY2" fmla="*/ 318060 h 401026"/>
              <a:gd name="connsiteX3" fmla="*/ 466739 w 529316"/>
              <a:gd name="connsiteY3" fmla="*/ 320716 h 401026"/>
              <a:gd name="connsiteX4" fmla="*/ 491723 w 529316"/>
              <a:gd name="connsiteY4" fmla="*/ 320716 h 401026"/>
              <a:gd name="connsiteX5" fmla="*/ 162035 w 529316"/>
              <a:gd name="connsiteY5" fmla="*/ 196274 h 401026"/>
              <a:gd name="connsiteX6" fmla="*/ 37593 w 529316"/>
              <a:gd name="connsiteY6" fmla="*/ 320716 h 401026"/>
              <a:gd name="connsiteX7" fmla="*/ 62577 w 529316"/>
              <a:gd name="connsiteY7" fmla="*/ 320716 h 401026"/>
              <a:gd name="connsiteX8" fmla="*/ 64225 w 529316"/>
              <a:gd name="connsiteY8" fmla="*/ 318061 h 401026"/>
              <a:gd name="connsiteX9" fmla="*/ 174023 w 529316"/>
              <a:gd name="connsiteY9" fmla="*/ 208263 h 401026"/>
              <a:gd name="connsiteX10" fmla="*/ 46349 w 529316"/>
              <a:gd name="connsiteY10" fmla="*/ 80311 h 401026"/>
              <a:gd name="connsiteX11" fmla="*/ 222791 w 529316"/>
              <a:gd name="connsiteY11" fmla="*/ 256753 h 401026"/>
              <a:gd name="connsiteX12" fmla="*/ 263500 w 529316"/>
              <a:gd name="connsiteY12" fmla="*/ 273616 h 401026"/>
              <a:gd name="connsiteX13" fmla="*/ 264659 w 529316"/>
              <a:gd name="connsiteY13" fmla="*/ 273504 h 401026"/>
              <a:gd name="connsiteX14" fmla="*/ 306525 w 529316"/>
              <a:gd name="connsiteY14" fmla="*/ 256753 h 401026"/>
              <a:gd name="connsiteX15" fmla="*/ 482968 w 529316"/>
              <a:gd name="connsiteY15" fmla="*/ 80311 h 401026"/>
              <a:gd name="connsiteX16" fmla="*/ 458990 w 529316"/>
              <a:gd name="connsiteY16" fmla="*/ 80311 h 401026"/>
              <a:gd name="connsiteX17" fmla="*/ 300904 w 529316"/>
              <a:gd name="connsiteY17" fmla="*/ 238397 h 401026"/>
              <a:gd name="connsiteX18" fmla="*/ 264659 w 529316"/>
              <a:gd name="connsiteY18" fmla="*/ 252899 h 401026"/>
              <a:gd name="connsiteX19" fmla="*/ 263656 w 529316"/>
              <a:gd name="connsiteY19" fmla="*/ 252995 h 401026"/>
              <a:gd name="connsiteX20" fmla="*/ 228412 w 529316"/>
              <a:gd name="connsiteY20" fmla="*/ 238397 h 401026"/>
              <a:gd name="connsiteX21" fmla="*/ 70326 w 529316"/>
              <a:gd name="connsiteY21" fmla="*/ 80311 h 401026"/>
              <a:gd name="connsiteX22" fmla="*/ 92015 w 529316"/>
              <a:gd name="connsiteY22" fmla="*/ 0 h 401026"/>
              <a:gd name="connsiteX23" fmla="*/ 437301 w 529316"/>
              <a:gd name="connsiteY23" fmla="*/ 0 h 401026"/>
              <a:gd name="connsiteX24" fmla="*/ 529316 w 529316"/>
              <a:gd name="connsiteY24" fmla="*/ 92015 h 401026"/>
              <a:gd name="connsiteX25" fmla="*/ 529316 w 529316"/>
              <a:gd name="connsiteY25" fmla="*/ 309011 h 401026"/>
              <a:gd name="connsiteX26" fmla="*/ 437301 w 529316"/>
              <a:gd name="connsiteY26" fmla="*/ 401026 h 401026"/>
              <a:gd name="connsiteX27" fmla="*/ 92015 w 529316"/>
              <a:gd name="connsiteY27" fmla="*/ 401026 h 401026"/>
              <a:gd name="connsiteX28" fmla="*/ 0 w 529316"/>
              <a:gd name="connsiteY28" fmla="*/ 309011 h 401026"/>
              <a:gd name="connsiteX29" fmla="*/ 0 w 529316"/>
              <a:gd name="connsiteY29" fmla="*/ 92015 h 401026"/>
              <a:gd name="connsiteX30" fmla="*/ 92015 w 529316"/>
              <a:gd name="connsiteY30" fmla="*/ 0 h 401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29316" h="401026">
                <a:moveTo>
                  <a:pt x="367281" y="196274"/>
                </a:moveTo>
                <a:lnTo>
                  <a:pt x="355293" y="208263"/>
                </a:lnTo>
                <a:lnTo>
                  <a:pt x="465090" y="318060"/>
                </a:lnTo>
                <a:cubicBezTo>
                  <a:pt x="465822" y="318792"/>
                  <a:pt x="466527" y="319541"/>
                  <a:pt x="466739" y="320716"/>
                </a:cubicBezTo>
                <a:lnTo>
                  <a:pt x="491723" y="320716"/>
                </a:lnTo>
                <a:close/>
                <a:moveTo>
                  <a:pt x="162035" y="196274"/>
                </a:moveTo>
                <a:lnTo>
                  <a:pt x="37593" y="320716"/>
                </a:lnTo>
                <a:lnTo>
                  <a:pt x="62577" y="320716"/>
                </a:lnTo>
                <a:lnTo>
                  <a:pt x="64225" y="318061"/>
                </a:lnTo>
                <a:lnTo>
                  <a:pt x="174023" y="208263"/>
                </a:lnTo>
                <a:close/>
                <a:moveTo>
                  <a:pt x="46349" y="80311"/>
                </a:moveTo>
                <a:lnTo>
                  <a:pt x="222791" y="256753"/>
                </a:lnTo>
                <a:cubicBezTo>
                  <a:pt x="234032" y="267995"/>
                  <a:pt x="248767" y="273616"/>
                  <a:pt x="263500" y="273616"/>
                </a:cubicBezTo>
                <a:cubicBezTo>
                  <a:pt x="263887" y="273616"/>
                  <a:pt x="264274" y="273611"/>
                  <a:pt x="264659" y="273504"/>
                </a:cubicBezTo>
                <a:cubicBezTo>
                  <a:pt x="279774" y="273906"/>
                  <a:pt x="294989" y="268289"/>
                  <a:pt x="306525" y="256753"/>
                </a:cubicBezTo>
                <a:lnTo>
                  <a:pt x="482968" y="80311"/>
                </a:lnTo>
                <a:lnTo>
                  <a:pt x="458990" y="80311"/>
                </a:lnTo>
                <a:lnTo>
                  <a:pt x="300904" y="238397"/>
                </a:lnTo>
                <a:cubicBezTo>
                  <a:pt x="290917" y="248385"/>
                  <a:pt x="277745" y="253247"/>
                  <a:pt x="264659" y="252899"/>
                </a:cubicBezTo>
                <a:cubicBezTo>
                  <a:pt x="264325" y="252991"/>
                  <a:pt x="263990" y="252995"/>
                  <a:pt x="263656" y="252995"/>
                </a:cubicBezTo>
                <a:cubicBezTo>
                  <a:pt x="250900" y="252995"/>
                  <a:pt x="238144" y="248128"/>
                  <a:pt x="228412" y="238397"/>
                </a:cubicBezTo>
                <a:lnTo>
                  <a:pt x="70326" y="80311"/>
                </a:lnTo>
                <a:close/>
                <a:moveTo>
                  <a:pt x="92015" y="0"/>
                </a:moveTo>
                <a:lnTo>
                  <a:pt x="437301" y="0"/>
                </a:lnTo>
                <a:cubicBezTo>
                  <a:pt x="488119" y="0"/>
                  <a:pt x="529316" y="41197"/>
                  <a:pt x="529316" y="92015"/>
                </a:cubicBezTo>
                <a:lnTo>
                  <a:pt x="529316" y="309011"/>
                </a:lnTo>
                <a:cubicBezTo>
                  <a:pt x="529316" y="359829"/>
                  <a:pt x="488119" y="401026"/>
                  <a:pt x="437301" y="401026"/>
                </a:cubicBezTo>
                <a:lnTo>
                  <a:pt x="92015" y="401026"/>
                </a:lnTo>
                <a:cubicBezTo>
                  <a:pt x="41197" y="401026"/>
                  <a:pt x="0" y="359829"/>
                  <a:pt x="0" y="309011"/>
                </a:cubicBezTo>
                <a:lnTo>
                  <a:pt x="0" y="92015"/>
                </a:lnTo>
                <a:cubicBezTo>
                  <a:pt x="0" y="41197"/>
                  <a:pt x="41197" y="0"/>
                  <a:pt x="92015" y="0"/>
                </a:cubicBez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2537" name="文本框 30"/>
          <p:cNvSpPr txBox="1"/>
          <p:nvPr>
            <p:custDataLst>
              <p:tags r:id="rId6"/>
            </p:custDataLst>
          </p:nvPr>
        </p:nvSpPr>
        <p:spPr>
          <a:xfrm>
            <a:off x="1249363" y="3378835"/>
            <a:ext cx="1898650" cy="6762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 eaLnBrk="1" hangingPunct="1"/>
            <a:r>
              <a:rPr lang="zh-CN" altLang="zh-CN" sz="1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向授权的职称管理部门提交评审计划</a:t>
            </a:r>
            <a:endParaRPr lang="zh-CN" altLang="en-US" sz="1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椭圆 45"/>
          <p:cNvSpPr/>
          <p:nvPr>
            <p:custDataLst>
              <p:tags r:id="rId7"/>
            </p:custDataLst>
          </p:nvPr>
        </p:nvSpPr>
        <p:spPr>
          <a:xfrm>
            <a:off x="6478588" y="1942148"/>
            <a:ext cx="685800" cy="685800"/>
          </a:xfrm>
          <a:prstGeom prst="ellipse">
            <a:avLst/>
          </a:prstGeom>
          <a:solidFill>
            <a:srgbClr val="D0C42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7" name="椭圆 46"/>
          <p:cNvSpPr/>
          <p:nvPr>
            <p:custDataLst>
              <p:tags r:id="rId8"/>
            </p:custDataLst>
          </p:nvPr>
        </p:nvSpPr>
        <p:spPr>
          <a:xfrm flipV="1">
            <a:off x="6792913" y="3215323"/>
            <a:ext cx="101600" cy="103188"/>
          </a:xfrm>
          <a:prstGeom prst="ellipse">
            <a:avLst/>
          </a:prstGeom>
          <a:solidFill>
            <a:srgbClr val="D0C42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22540" name="直接连接符 48"/>
          <p:cNvCxnSpPr/>
          <p:nvPr>
            <p:custDataLst>
              <p:tags r:id="rId9"/>
            </p:custDataLst>
          </p:nvPr>
        </p:nvCxnSpPr>
        <p:spPr>
          <a:xfrm flipV="1">
            <a:off x="6843713" y="2681923"/>
            <a:ext cx="0" cy="528637"/>
          </a:xfrm>
          <a:prstGeom prst="line">
            <a:avLst/>
          </a:prstGeom>
          <a:ln w="12700" cap="flat" cmpd="sng">
            <a:solidFill>
              <a:srgbClr val="D0C420"/>
            </a:solidFill>
            <a:prstDash val="sysDash"/>
            <a:miter/>
            <a:headEnd type="none" w="med" len="med"/>
            <a:tailEnd type="none" w="med" len="med"/>
          </a:ln>
        </p:spPr>
      </p:cxnSp>
      <p:sp>
        <p:nvSpPr>
          <p:cNvPr id="51" name="Freeform 78"/>
          <p:cNvSpPr/>
          <p:nvPr>
            <p:custDataLst>
              <p:tags r:id="rId10"/>
            </p:custDataLst>
          </p:nvPr>
        </p:nvSpPr>
        <p:spPr bwMode="auto">
          <a:xfrm>
            <a:off x="2141538" y="2132648"/>
            <a:ext cx="247650" cy="254000"/>
          </a:xfrm>
          <a:custGeom>
            <a:avLst/>
            <a:gdLst>
              <a:gd name="T0" fmla="*/ 180 w 362"/>
              <a:gd name="T1" fmla="*/ 0 h 455"/>
              <a:gd name="T2" fmla="*/ 1 w 362"/>
              <a:gd name="T3" fmla="*/ 181 h 455"/>
              <a:gd name="T4" fmla="*/ 73 w 362"/>
              <a:gd name="T5" fmla="*/ 323 h 455"/>
              <a:gd name="T6" fmla="*/ 109 w 362"/>
              <a:gd name="T7" fmla="*/ 431 h 455"/>
              <a:gd name="T8" fmla="*/ 181 w 362"/>
              <a:gd name="T9" fmla="*/ 455 h 455"/>
              <a:gd name="T10" fmla="*/ 253 w 362"/>
              <a:gd name="T11" fmla="*/ 431 h 455"/>
              <a:gd name="T12" fmla="*/ 253 w 362"/>
              <a:gd name="T13" fmla="*/ 431 h 455"/>
              <a:gd name="T14" fmla="*/ 289 w 362"/>
              <a:gd name="T15" fmla="*/ 323 h 455"/>
              <a:gd name="T16" fmla="*/ 361 w 362"/>
              <a:gd name="T17" fmla="*/ 181 h 455"/>
              <a:gd name="T18" fmla="*/ 183 w 362"/>
              <a:gd name="T19" fmla="*/ 0 h 455"/>
              <a:gd name="T20" fmla="*/ 180 w 362"/>
              <a:gd name="T21" fmla="*/ 0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2" h="455">
                <a:moveTo>
                  <a:pt x="180" y="0"/>
                </a:moveTo>
                <a:cubicBezTo>
                  <a:pt x="80" y="0"/>
                  <a:pt x="0" y="81"/>
                  <a:pt x="1" y="181"/>
                </a:cubicBezTo>
                <a:cubicBezTo>
                  <a:pt x="1" y="239"/>
                  <a:pt x="44" y="290"/>
                  <a:pt x="73" y="323"/>
                </a:cubicBezTo>
                <a:cubicBezTo>
                  <a:pt x="103" y="356"/>
                  <a:pt x="109" y="431"/>
                  <a:pt x="109" y="431"/>
                </a:cubicBezTo>
                <a:cubicBezTo>
                  <a:pt x="109" y="431"/>
                  <a:pt x="142" y="455"/>
                  <a:pt x="181" y="455"/>
                </a:cubicBezTo>
                <a:cubicBezTo>
                  <a:pt x="221" y="455"/>
                  <a:pt x="253" y="431"/>
                  <a:pt x="253" y="431"/>
                </a:cubicBezTo>
                <a:cubicBezTo>
                  <a:pt x="253" y="431"/>
                  <a:pt x="253" y="431"/>
                  <a:pt x="253" y="431"/>
                </a:cubicBezTo>
                <a:cubicBezTo>
                  <a:pt x="253" y="431"/>
                  <a:pt x="260" y="356"/>
                  <a:pt x="289" y="323"/>
                </a:cubicBezTo>
                <a:cubicBezTo>
                  <a:pt x="318" y="290"/>
                  <a:pt x="361" y="239"/>
                  <a:pt x="361" y="181"/>
                </a:cubicBezTo>
                <a:cubicBezTo>
                  <a:pt x="362" y="81"/>
                  <a:pt x="282" y="0"/>
                  <a:pt x="183" y="0"/>
                </a:cubicBezTo>
                <a:lnTo>
                  <a:pt x="180" y="0"/>
                </a:lnTo>
                <a:close/>
              </a:path>
            </a:pathLst>
          </a:custGeom>
          <a:noFill/>
          <a:ln w="34925" cap="flat">
            <a:solidFill>
              <a:srgbClr val="FFFFFF"/>
            </a:solidFill>
            <a:prstDash val="solid"/>
            <a:round/>
          </a:ln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2" name="Freeform 79"/>
          <p:cNvSpPr/>
          <p:nvPr>
            <p:custDataLst>
              <p:tags r:id="rId11"/>
            </p:custDataLst>
          </p:nvPr>
        </p:nvSpPr>
        <p:spPr bwMode="auto">
          <a:xfrm>
            <a:off x="2211388" y="2378710"/>
            <a:ext cx="53975" cy="36513"/>
          </a:xfrm>
          <a:custGeom>
            <a:avLst/>
            <a:gdLst>
              <a:gd name="T0" fmla="*/ 13 w 81"/>
              <a:gd name="T1" fmla="*/ 0 h 64"/>
              <a:gd name="T2" fmla="*/ 5 w 81"/>
              <a:gd name="T3" fmla="*/ 28 h 64"/>
              <a:gd name="T4" fmla="*/ 81 w 81"/>
              <a:gd name="T5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1" h="64">
                <a:moveTo>
                  <a:pt x="13" y="0"/>
                </a:moveTo>
                <a:cubicBezTo>
                  <a:pt x="8" y="14"/>
                  <a:pt x="0" y="16"/>
                  <a:pt x="5" y="28"/>
                </a:cubicBezTo>
                <a:cubicBezTo>
                  <a:pt x="11" y="40"/>
                  <a:pt x="42" y="64"/>
                  <a:pt x="81" y="64"/>
                </a:cubicBezTo>
              </a:path>
            </a:pathLst>
          </a:custGeom>
          <a:solidFill>
            <a:srgbClr val="45BF67"/>
          </a:solidFill>
          <a:ln w="34925" cap="rnd">
            <a:solidFill>
              <a:srgbClr val="FFFFFF"/>
            </a:solidFill>
            <a:prstDash val="solid"/>
            <a:round/>
          </a:ln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3" name="Freeform 80"/>
          <p:cNvSpPr/>
          <p:nvPr>
            <p:custDataLst>
              <p:tags r:id="rId12"/>
            </p:custDataLst>
          </p:nvPr>
        </p:nvSpPr>
        <p:spPr bwMode="auto">
          <a:xfrm>
            <a:off x="2265363" y="2378710"/>
            <a:ext cx="53975" cy="36513"/>
          </a:xfrm>
          <a:custGeom>
            <a:avLst/>
            <a:gdLst>
              <a:gd name="T0" fmla="*/ 68 w 82"/>
              <a:gd name="T1" fmla="*/ 0 h 64"/>
              <a:gd name="T2" fmla="*/ 76 w 82"/>
              <a:gd name="T3" fmla="*/ 28 h 64"/>
              <a:gd name="T4" fmla="*/ 0 w 82"/>
              <a:gd name="T5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2" h="64">
                <a:moveTo>
                  <a:pt x="68" y="0"/>
                </a:moveTo>
                <a:cubicBezTo>
                  <a:pt x="74" y="14"/>
                  <a:pt x="82" y="16"/>
                  <a:pt x="76" y="28"/>
                </a:cubicBezTo>
                <a:cubicBezTo>
                  <a:pt x="71" y="40"/>
                  <a:pt x="40" y="64"/>
                  <a:pt x="0" y="64"/>
                </a:cubicBezTo>
              </a:path>
            </a:pathLst>
          </a:custGeom>
          <a:solidFill>
            <a:srgbClr val="45BF67"/>
          </a:solidFill>
          <a:ln w="34925" cap="rnd">
            <a:solidFill>
              <a:srgbClr val="FFFFFF"/>
            </a:solidFill>
            <a:prstDash val="solid"/>
            <a:round/>
          </a:ln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5" name="Freeform 81"/>
          <p:cNvSpPr/>
          <p:nvPr>
            <p:custDataLst>
              <p:tags r:id="rId13"/>
            </p:custDataLst>
          </p:nvPr>
        </p:nvSpPr>
        <p:spPr bwMode="auto">
          <a:xfrm>
            <a:off x="2211388" y="2405698"/>
            <a:ext cx="53975" cy="36513"/>
          </a:xfrm>
          <a:custGeom>
            <a:avLst/>
            <a:gdLst>
              <a:gd name="T0" fmla="*/ 13 w 81"/>
              <a:gd name="T1" fmla="*/ 0 h 64"/>
              <a:gd name="T2" fmla="*/ 5 w 81"/>
              <a:gd name="T3" fmla="*/ 28 h 64"/>
              <a:gd name="T4" fmla="*/ 81 w 81"/>
              <a:gd name="T5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1" h="64">
                <a:moveTo>
                  <a:pt x="13" y="0"/>
                </a:moveTo>
                <a:cubicBezTo>
                  <a:pt x="8" y="14"/>
                  <a:pt x="0" y="16"/>
                  <a:pt x="5" y="28"/>
                </a:cubicBezTo>
                <a:cubicBezTo>
                  <a:pt x="11" y="40"/>
                  <a:pt x="42" y="64"/>
                  <a:pt x="81" y="64"/>
                </a:cubicBezTo>
              </a:path>
            </a:pathLst>
          </a:custGeom>
          <a:solidFill>
            <a:srgbClr val="45BF67"/>
          </a:solidFill>
          <a:ln w="34925" cap="rnd">
            <a:solidFill>
              <a:srgbClr val="FFFFFF"/>
            </a:solidFill>
            <a:prstDash val="solid"/>
            <a:round/>
          </a:ln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6" name="Freeform 82"/>
          <p:cNvSpPr/>
          <p:nvPr>
            <p:custDataLst>
              <p:tags r:id="rId14"/>
            </p:custDataLst>
          </p:nvPr>
        </p:nvSpPr>
        <p:spPr bwMode="auto">
          <a:xfrm>
            <a:off x="2265363" y="2405698"/>
            <a:ext cx="53975" cy="36513"/>
          </a:xfrm>
          <a:custGeom>
            <a:avLst/>
            <a:gdLst>
              <a:gd name="T0" fmla="*/ 68 w 82"/>
              <a:gd name="T1" fmla="*/ 0 h 64"/>
              <a:gd name="T2" fmla="*/ 76 w 82"/>
              <a:gd name="T3" fmla="*/ 28 h 64"/>
              <a:gd name="T4" fmla="*/ 0 w 82"/>
              <a:gd name="T5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2" h="64">
                <a:moveTo>
                  <a:pt x="68" y="0"/>
                </a:moveTo>
                <a:cubicBezTo>
                  <a:pt x="74" y="14"/>
                  <a:pt x="82" y="16"/>
                  <a:pt x="76" y="28"/>
                </a:cubicBezTo>
                <a:cubicBezTo>
                  <a:pt x="71" y="40"/>
                  <a:pt x="40" y="64"/>
                  <a:pt x="0" y="64"/>
                </a:cubicBezTo>
              </a:path>
            </a:pathLst>
          </a:custGeom>
          <a:solidFill>
            <a:srgbClr val="45BF67"/>
          </a:solidFill>
          <a:ln w="34925" cap="rnd">
            <a:solidFill>
              <a:srgbClr val="FFFFFF"/>
            </a:solidFill>
            <a:prstDash val="solid"/>
            <a:round/>
          </a:ln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7" name="Freeform 83"/>
          <p:cNvSpPr/>
          <p:nvPr>
            <p:custDataLst>
              <p:tags r:id="rId15"/>
            </p:custDataLst>
          </p:nvPr>
        </p:nvSpPr>
        <p:spPr bwMode="auto">
          <a:xfrm>
            <a:off x="2233613" y="2445385"/>
            <a:ext cx="63500" cy="15875"/>
          </a:xfrm>
          <a:custGeom>
            <a:avLst/>
            <a:gdLst>
              <a:gd name="T0" fmla="*/ 88 w 88"/>
              <a:gd name="T1" fmla="*/ 0 h 27"/>
              <a:gd name="T2" fmla="*/ 44 w 88"/>
              <a:gd name="T3" fmla="*/ 27 h 27"/>
              <a:gd name="T4" fmla="*/ 0 w 88"/>
              <a:gd name="T5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8" h="27">
                <a:moveTo>
                  <a:pt x="88" y="0"/>
                </a:moveTo>
                <a:cubicBezTo>
                  <a:pt x="88" y="0"/>
                  <a:pt x="69" y="27"/>
                  <a:pt x="44" y="27"/>
                </a:cubicBezTo>
                <a:cubicBezTo>
                  <a:pt x="20" y="27"/>
                  <a:pt x="0" y="0"/>
                  <a:pt x="0" y="0"/>
                </a:cubicBezTo>
              </a:path>
            </a:pathLst>
          </a:custGeom>
          <a:solidFill>
            <a:srgbClr val="45BF67"/>
          </a:solidFill>
          <a:ln w="9525">
            <a:solidFill>
              <a:srgbClr val="FFFFFF"/>
            </a:solidFill>
            <a:round/>
          </a:ln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8" name="Freeform 84"/>
          <p:cNvSpPr/>
          <p:nvPr>
            <p:custDataLst>
              <p:tags r:id="rId16"/>
            </p:custDataLst>
          </p:nvPr>
        </p:nvSpPr>
        <p:spPr bwMode="auto">
          <a:xfrm>
            <a:off x="2220913" y="2243773"/>
            <a:ext cx="88900" cy="139700"/>
          </a:xfrm>
          <a:custGeom>
            <a:avLst/>
            <a:gdLst>
              <a:gd name="T0" fmla="*/ 24 w 71"/>
              <a:gd name="T1" fmla="*/ 138 h 138"/>
              <a:gd name="T2" fmla="*/ 0 w 71"/>
              <a:gd name="T3" fmla="*/ 10 h 138"/>
              <a:gd name="T4" fmla="*/ 6 w 71"/>
              <a:gd name="T5" fmla="*/ 0 h 138"/>
              <a:gd name="T6" fmla="*/ 16 w 71"/>
              <a:gd name="T7" fmla="*/ 20 h 138"/>
              <a:gd name="T8" fmla="*/ 25 w 71"/>
              <a:gd name="T9" fmla="*/ 0 h 138"/>
              <a:gd name="T10" fmla="*/ 35 w 71"/>
              <a:gd name="T11" fmla="*/ 20 h 138"/>
              <a:gd name="T12" fmla="*/ 45 w 71"/>
              <a:gd name="T13" fmla="*/ 0 h 138"/>
              <a:gd name="T14" fmla="*/ 55 w 71"/>
              <a:gd name="T15" fmla="*/ 20 h 138"/>
              <a:gd name="T16" fmla="*/ 65 w 71"/>
              <a:gd name="T17" fmla="*/ 0 h 138"/>
              <a:gd name="T18" fmla="*/ 71 w 71"/>
              <a:gd name="T19" fmla="*/ 10 h 138"/>
              <a:gd name="T20" fmla="*/ 46 w 71"/>
              <a:gd name="T21" fmla="*/ 13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138">
                <a:moveTo>
                  <a:pt x="24" y="138"/>
                </a:moveTo>
                <a:lnTo>
                  <a:pt x="0" y="10"/>
                </a:lnTo>
                <a:lnTo>
                  <a:pt x="6" y="0"/>
                </a:lnTo>
                <a:lnTo>
                  <a:pt x="16" y="20"/>
                </a:lnTo>
                <a:lnTo>
                  <a:pt x="25" y="0"/>
                </a:lnTo>
                <a:lnTo>
                  <a:pt x="35" y="20"/>
                </a:lnTo>
                <a:lnTo>
                  <a:pt x="45" y="0"/>
                </a:lnTo>
                <a:lnTo>
                  <a:pt x="55" y="20"/>
                </a:lnTo>
                <a:lnTo>
                  <a:pt x="65" y="0"/>
                </a:lnTo>
                <a:lnTo>
                  <a:pt x="71" y="10"/>
                </a:lnTo>
                <a:lnTo>
                  <a:pt x="46" y="138"/>
                </a:lnTo>
              </a:path>
            </a:pathLst>
          </a:custGeom>
          <a:solidFill>
            <a:srgbClr val="FFFFFF"/>
          </a:solidFill>
          <a:ln w="11113" cap="rnd">
            <a:solidFill>
              <a:srgbClr val="FFFFFF"/>
            </a:solidFill>
            <a:prstDash val="solid"/>
            <a:round/>
          </a:ln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9" name="Freeform 31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6684963" y="2138998"/>
            <a:ext cx="295275" cy="255588"/>
          </a:xfrm>
          <a:custGeom>
            <a:avLst/>
            <a:gdLst/>
            <a:ahLst/>
            <a:cxnLst>
              <a:cxn ang="0">
                <a:pos x="64" y="28"/>
              </a:cxn>
              <a:cxn ang="0">
                <a:pos x="0" y="28"/>
              </a:cxn>
              <a:cxn ang="0">
                <a:pos x="0" y="15"/>
              </a:cxn>
              <a:cxn ang="0">
                <a:pos x="5" y="9"/>
              </a:cxn>
              <a:cxn ang="0">
                <a:pos x="18" y="9"/>
              </a:cxn>
              <a:cxn ang="0">
                <a:pos x="18" y="3"/>
              </a:cxn>
              <a:cxn ang="0">
                <a:pos x="21" y="0"/>
              </a:cxn>
              <a:cxn ang="0">
                <a:pos x="42" y="0"/>
              </a:cxn>
              <a:cxn ang="0">
                <a:pos x="45" y="3"/>
              </a:cxn>
              <a:cxn ang="0">
                <a:pos x="45" y="9"/>
              </a:cxn>
              <a:cxn ang="0">
                <a:pos x="58" y="9"/>
              </a:cxn>
              <a:cxn ang="0">
                <a:pos x="64" y="15"/>
              </a:cxn>
              <a:cxn ang="0">
                <a:pos x="64" y="28"/>
              </a:cxn>
              <a:cxn ang="0">
                <a:pos x="64" y="49"/>
              </a:cxn>
              <a:cxn ang="0">
                <a:pos x="58" y="55"/>
              </a:cxn>
              <a:cxn ang="0">
                <a:pos x="5" y="55"/>
              </a:cxn>
              <a:cxn ang="0">
                <a:pos x="0" y="49"/>
              </a:cxn>
              <a:cxn ang="0">
                <a:pos x="0" y="32"/>
              </a:cxn>
              <a:cxn ang="0">
                <a:pos x="24" y="32"/>
              </a:cxn>
              <a:cxn ang="0">
                <a:pos x="24" y="37"/>
              </a:cxn>
              <a:cxn ang="0">
                <a:pos x="26" y="40"/>
              </a:cxn>
              <a:cxn ang="0">
                <a:pos x="37" y="40"/>
              </a:cxn>
              <a:cxn ang="0">
                <a:pos x="40" y="37"/>
              </a:cxn>
              <a:cxn ang="0">
                <a:pos x="40" y="32"/>
              </a:cxn>
              <a:cxn ang="0">
                <a:pos x="64" y="32"/>
              </a:cxn>
              <a:cxn ang="0">
                <a:pos x="64" y="49"/>
              </a:cxn>
              <a:cxn ang="0">
                <a:pos x="41" y="9"/>
              </a:cxn>
              <a:cxn ang="0">
                <a:pos x="41" y="4"/>
              </a:cxn>
              <a:cxn ang="0">
                <a:pos x="23" y="4"/>
              </a:cxn>
              <a:cxn ang="0">
                <a:pos x="23" y="9"/>
              </a:cxn>
              <a:cxn ang="0">
                <a:pos x="41" y="9"/>
              </a:cxn>
              <a:cxn ang="0">
                <a:pos x="36" y="36"/>
              </a:cxn>
              <a:cxn ang="0">
                <a:pos x="27" y="36"/>
              </a:cxn>
              <a:cxn ang="0">
                <a:pos x="27" y="32"/>
              </a:cxn>
              <a:cxn ang="0">
                <a:pos x="36" y="32"/>
              </a:cxn>
              <a:cxn ang="0">
                <a:pos x="36" y="36"/>
              </a:cxn>
            </a:cxnLst>
            <a:rect l="0" t="0" r="r" b="b"/>
            <a:pathLst>
              <a:path w="64" h="55">
                <a:moveTo>
                  <a:pt x="64" y="28"/>
                </a:moveTo>
                <a:cubicBezTo>
                  <a:pt x="0" y="28"/>
                  <a:pt x="0" y="28"/>
                  <a:pt x="0" y="28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2" y="9"/>
                  <a:pt x="5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1"/>
                  <a:pt x="20" y="0"/>
                  <a:pt x="21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3"/>
                </a:cubicBezTo>
                <a:cubicBezTo>
                  <a:pt x="45" y="9"/>
                  <a:pt x="45" y="9"/>
                  <a:pt x="45" y="9"/>
                </a:cubicBezTo>
                <a:cubicBezTo>
                  <a:pt x="58" y="9"/>
                  <a:pt x="58" y="9"/>
                  <a:pt x="58" y="9"/>
                </a:cubicBezTo>
                <a:cubicBezTo>
                  <a:pt x="61" y="9"/>
                  <a:pt x="64" y="11"/>
                  <a:pt x="64" y="15"/>
                </a:cubicBezTo>
                <a:lnTo>
                  <a:pt x="64" y="28"/>
                </a:lnTo>
                <a:close/>
                <a:moveTo>
                  <a:pt x="64" y="49"/>
                </a:moveTo>
                <a:cubicBezTo>
                  <a:pt x="64" y="52"/>
                  <a:pt x="61" y="55"/>
                  <a:pt x="58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2"/>
                  <a:pt x="0" y="49"/>
                </a:cubicBezTo>
                <a:cubicBezTo>
                  <a:pt x="0" y="32"/>
                  <a:pt x="0" y="32"/>
                  <a:pt x="0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9"/>
                  <a:pt x="25" y="40"/>
                  <a:pt x="26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9" y="40"/>
                  <a:pt x="40" y="39"/>
                  <a:pt x="40" y="37"/>
                </a:cubicBezTo>
                <a:cubicBezTo>
                  <a:pt x="40" y="32"/>
                  <a:pt x="40" y="32"/>
                  <a:pt x="40" y="32"/>
                </a:cubicBezTo>
                <a:cubicBezTo>
                  <a:pt x="64" y="32"/>
                  <a:pt x="64" y="32"/>
                  <a:pt x="64" y="32"/>
                </a:cubicBezTo>
                <a:lnTo>
                  <a:pt x="64" y="49"/>
                </a:lnTo>
                <a:close/>
                <a:moveTo>
                  <a:pt x="41" y="9"/>
                </a:moveTo>
                <a:cubicBezTo>
                  <a:pt x="41" y="4"/>
                  <a:pt x="41" y="4"/>
                  <a:pt x="41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9"/>
                  <a:pt x="23" y="9"/>
                  <a:pt x="23" y="9"/>
                </a:cubicBezTo>
                <a:lnTo>
                  <a:pt x="41" y="9"/>
                </a:lnTo>
                <a:close/>
                <a:moveTo>
                  <a:pt x="36" y="36"/>
                </a:moveTo>
                <a:cubicBezTo>
                  <a:pt x="27" y="36"/>
                  <a:pt x="27" y="36"/>
                  <a:pt x="27" y="36"/>
                </a:cubicBezTo>
                <a:cubicBezTo>
                  <a:pt x="27" y="32"/>
                  <a:pt x="27" y="32"/>
                  <a:pt x="27" y="32"/>
                </a:cubicBezTo>
                <a:cubicBezTo>
                  <a:pt x="36" y="32"/>
                  <a:pt x="36" y="32"/>
                  <a:pt x="36" y="32"/>
                </a:cubicBezTo>
                <a:lnTo>
                  <a:pt x="36" y="3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lIns="68580" tIns="34290" rIns="68580" bIns="34290"/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2549" name="文本框 59"/>
          <p:cNvSpPr txBox="1"/>
          <p:nvPr>
            <p:custDataLst>
              <p:tags r:id="rId18"/>
            </p:custDataLst>
          </p:nvPr>
        </p:nvSpPr>
        <p:spPr>
          <a:xfrm>
            <a:off x="6002338" y="3350260"/>
            <a:ext cx="1627187" cy="711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 eaLnBrk="1" hangingPunct="1"/>
            <a:r>
              <a:rPr lang="zh-CN" altLang="en-US" sz="1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职称管理部门审核评审计划</a:t>
            </a:r>
            <a:endParaRPr lang="zh-CN" altLang="en-US" sz="1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6" name="Freeform 9"/>
          <p:cNvSpPr>
            <a:spLocks noEditPoints="1"/>
          </p:cNvSpPr>
          <p:nvPr>
            <p:custDataLst>
              <p:tags r:id="rId19"/>
            </p:custDataLst>
          </p:nvPr>
        </p:nvSpPr>
        <p:spPr bwMode="auto">
          <a:xfrm>
            <a:off x="4430713" y="2145348"/>
            <a:ext cx="288925" cy="288925"/>
          </a:xfrm>
          <a:custGeom>
            <a:avLst/>
            <a:gdLst>
              <a:gd name="T0" fmla="*/ 1973 w 2073"/>
              <a:gd name="T1" fmla="*/ 643 h 2073"/>
              <a:gd name="T2" fmla="*/ 1883 w 2073"/>
              <a:gd name="T3" fmla="*/ 734 h 2073"/>
              <a:gd name="T4" fmla="*/ 1339 w 2073"/>
              <a:gd name="T5" fmla="*/ 191 h 2073"/>
              <a:gd name="T6" fmla="*/ 1430 w 2073"/>
              <a:gd name="T7" fmla="*/ 100 h 2073"/>
              <a:gd name="T8" fmla="*/ 1792 w 2073"/>
              <a:gd name="T9" fmla="*/ 100 h 2073"/>
              <a:gd name="T10" fmla="*/ 1973 w 2073"/>
              <a:gd name="T11" fmla="*/ 281 h 2073"/>
              <a:gd name="T12" fmla="*/ 1973 w 2073"/>
              <a:gd name="T13" fmla="*/ 643 h 2073"/>
              <a:gd name="T14" fmla="*/ 706 w 2073"/>
              <a:gd name="T15" fmla="*/ 1729 h 2073"/>
              <a:gd name="T16" fmla="*/ 706 w 2073"/>
              <a:gd name="T17" fmla="*/ 1820 h 2073"/>
              <a:gd name="T18" fmla="*/ 796 w 2073"/>
              <a:gd name="T19" fmla="*/ 1820 h 2073"/>
              <a:gd name="T20" fmla="*/ 1792 w 2073"/>
              <a:gd name="T21" fmla="*/ 824 h 2073"/>
              <a:gd name="T22" fmla="*/ 1701 w 2073"/>
              <a:gd name="T23" fmla="*/ 734 h 2073"/>
              <a:gd name="T24" fmla="*/ 706 w 2073"/>
              <a:gd name="T25" fmla="*/ 1729 h 2073"/>
              <a:gd name="T26" fmla="*/ 253 w 2073"/>
              <a:gd name="T27" fmla="*/ 1277 h 2073"/>
              <a:gd name="T28" fmla="*/ 253 w 2073"/>
              <a:gd name="T29" fmla="*/ 1367 h 2073"/>
              <a:gd name="T30" fmla="*/ 344 w 2073"/>
              <a:gd name="T31" fmla="*/ 1367 h 2073"/>
              <a:gd name="T32" fmla="*/ 1339 w 2073"/>
              <a:gd name="T33" fmla="*/ 372 h 2073"/>
              <a:gd name="T34" fmla="*/ 1249 w 2073"/>
              <a:gd name="T35" fmla="*/ 281 h 2073"/>
              <a:gd name="T36" fmla="*/ 253 w 2073"/>
              <a:gd name="T37" fmla="*/ 1277 h 2073"/>
              <a:gd name="T38" fmla="*/ 1430 w 2073"/>
              <a:gd name="T39" fmla="*/ 462 h 2073"/>
              <a:gd name="T40" fmla="*/ 434 w 2073"/>
              <a:gd name="T41" fmla="*/ 1458 h 2073"/>
              <a:gd name="T42" fmla="*/ 434 w 2073"/>
              <a:gd name="T43" fmla="*/ 1639 h 2073"/>
              <a:gd name="T44" fmla="*/ 615 w 2073"/>
              <a:gd name="T45" fmla="*/ 1638 h 2073"/>
              <a:gd name="T46" fmla="*/ 1611 w 2073"/>
              <a:gd name="T47" fmla="*/ 643 h 2073"/>
              <a:gd name="T48" fmla="*/ 1430 w 2073"/>
              <a:gd name="T49" fmla="*/ 462 h 2073"/>
              <a:gd name="T50" fmla="*/ 615 w 2073"/>
              <a:gd name="T51" fmla="*/ 1910 h 2073"/>
              <a:gd name="T52" fmla="*/ 564 w 2073"/>
              <a:gd name="T53" fmla="*/ 1800 h 2073"/>
              <a:gd name="T54" fmla="*/ 525 w 2073"/>
              <a:gd name="T55" fmla="*/ 1804 h 2073"/>
              <a:gd name="T56" fmla="*/ 344 w 2073"/>
              <a:gd name="T57" fmla="*/ 1729 h 2073"/>
              <a:gd name="T58" fmla="*/ 269 w 2073"/>
              <a:gd name="T59" fmla="*/ 1548 h 2073"/>
              <a:gd name="T60" fmla="*/ 272 w 2073"/>
              <a:gd name="T61" fmla="*/ 1511 h 2073"/>
              <a:gd name="T62" fmla="*/ 163 w 2073"/>
              <a:gd name="T63" fmla="*/ 1458 h 2073"/>
              <a:gd name="T64" fmla="*/ 156 w 2073"/>
              <a:gd name="T65" fmla="*/ 1448 h 2073"/>
              <a:gd name="T66" fmla="*/ 0 w 2073"/>
              <a:gd name="T67" fmla="*/ 2073 h 2073"/>
              <a:gd name="T68" fmla="*/ 624 w 2073"/>
              <a:gd name="T69" fmla="*/ 1917 h 2073"/>
              <a:gd name="T70" fmla="*/ 615 w 2073"/>
              <a:gd name="T71" fmla="*/ 1910 h 2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73" h="2073">
                <a:moveTo>
                  <a:pt x="1973" y="643"/>
                </a:moveTo>
                <a:cubicBezTo>
                  <a:pt x="1883" y="734"/>
                  <a:pt x="1883" y="734"/>
                  <a:pt x="1883" y="734"/>
                </a:cubicBezTo>
                <a:cubicBezTo>
                  <a:pt x="1339" y="191"/>
                  <a:pt x="1339" y="191"/>
                  <a:pt x="1339" y="191"/>
                </a:cubicBezTo>
                <a:cubicBezTo>
                  <a:pt x="1430" y="100"/>
                  <a:pt x="1430" y="100"/>
                  <a:pt x="1430" y="100"/>
                </a:cubicBezTo>
                <a:cubicBezTo>
                  <a:pt x="1530" y="0"/>
                  <a:pt x="1692" y="0"/>
                  <a:pt x="1792" y="100"/>
                </a:cubicBezTo>
                <a:cubicBezTo>
                  <a:pt x="1973" y="281"/>
                  <a:pt x="1973" y="281"/>
                  <a:pt x="1973" y="281"/>
                </a:cubicBezTo>
                <a:cubicBezTo>
                  <a:pt x="2073" y="381"/>
                  <a:pt x="2073" y="543"/>
                  <a:pt x="1973" y="643"/>
                </a:cubicBezTo>
                <a:close/>
                <a:moveTo>
                  <a:pt x="706" y="1729"/>
                </a:moveTo>
                <a:cubicBezTo>
                  <a:pt x="681" y="1754"/>
                  <a:pt x="681" y="1795"/>
                  <a:pt x="706" y="1820"/>
                </a:cubicBezTo>
                <a:cubicBezTo>
                  <a:pt x="731" y="1845"/>
                  <a:pt x="771" y="1845"/>
                  <a:pt x="796" y="1820"/>
                </a:cubicBezTo>
                <a:cubicBezTo>
                  <a:pt x="1792" y="824"/>
                  <a:pt x="1792" y="824"/>
                  <a:pt x="1792" y="824"/>
                </a:cubicBezTo>
                <a:cubicBezTo>
                  <a:pt x="1701" y="734"/>
                  <a:pt x="1701" y="734"/>
                  <a:pt x="1701" y="734"/>
                </a:cubicBezTo>
                <a:lnTo>
                  <a:pt x="706" y="1729"/>
                </a:lnTo>
                <a:close/>
                <a:moveTo>
                  <a:pt x="253" y="1277"/>
                </a:moveTo>
                <a:cubicBezTo>
                  <a:pt x="228" y="1302"/>
                  <a:pt x="228" y="1342"/>
                  <a:pt x="253" y="1367"/>
                </a:cubicBezTo>
                <a:cubicBezTo>
                  <a:pt x="278" y="1392"/>
                  <a:pt x="319" y="1392"/>
                  <a:pt x="344" y="1367"/>
                </a:cubicBezTo>
                <a:cubicBezTo>
                  <a:pt x="1339" y="372"/>
                  <a:pt x="1339" y="372"/>
                  <a:pt x="1339" y="372"/>
                </a:cubicBezTo>
                <a:cubicBezTo>
                  <a:pt x="1249" y="281"/>
                  <a:pt x="1249" y="281"/>
                  <a:pt x="1249" y="281"/>
                </a:cubicBezTo>
                <a:lnTo>
                  <a:pt x="253" y="1277"/>
                </a:lnTo>
                <a:close/>
                <a:moveTo>
                  <a:pt x="1430" y="462"/>
                </a:moveTo>
                <a:cubicBezTo>
                  <a:pt x="434" y="1458"/>
                  <a:pt x="434" y="1458"/>
                  <a:pt x="434" y="1458"/>
                </a:cubicBezTo>
                <a:cubicBezTo>
                  <a:pt x="384" y="1507"/>
                  <a:pt x="384" y="1589"/>
                  <a:pt x="434" y="1639"/>
                </a:cubicBezTo>
                <a:cubicBezTo>
                  <a:pt x="484" y="1689"/>
                  <a:pt x="565" y="1689"/>
                  <a:pt x="615" y="1638"/>
                </a:cubicBezTo>
                <a:cubicBezTo>
                  <a:pt x="1611" y="643"/>
                  <a:pt x="1611" y="643"/>
                  <a:pt x="1611" y="643"/>
                </a:cubicBezTo>
                <a:lnTo>
                  <a:pt x="1430" y="462"/>
                </a:lnTo>
                <a:close/>
                <a:moveTo>
                  <a:pt x="615" y="1910"/>
                </a:moveTo>
                <a:cubicBezTo>
                  <a:pt x="584" y="1879"/>
                  <a:pt x="570" y="1840"/>
                  <a:pt x="564" y="1800"/>
                </a:cubicBezTo>
                <a:cubicBezTo>
                  <a:pt x="551" y="1802"/>
                  <a:pt x="538" y="1804"/>
                  <a:pt x="525" y="1804"/>
                </a:cubicBezTo>
                <a:cubicBezTo>
                  <a:pt x="456" y="1804"/>
                  <a:pt x="392" y="1777"/>
                  <a:pt x="344" y="1729"/>
                </a:cubicBezTo>
                <a:cubicBezTo>
                  <a:pt x="295" y="1681"/>
                  <a:pt x="269" y="1617"/>
                  <a:pt x="269" y="1548"/>
                </a:cubicBezTo>
                <a:cubicBezTo>
                  <a:pt x="269" y="1536"/>
                  <a:pt x="271" y="1524"/>
                  <a:pt x="272" y="1511"/>
                </a:cubicBezTo>
                <a:cubicBezTo>
                  <a:pt x="231" y="1506"/>
                  <a:pt x="193" y="1488"/>
                  <a:pt x="163" y="1458"/>
                </a:cubicBezTo>
                <a:cubicBezTo>
                  <a:pt x="160" y="1455"/>
                  <a:pt x="159" y="1451"/>
                  <a:pt x="156" y="1448"/>
                </a:cubicBezTo>
                <a:cubicBezTo>
                  <a:pt x="0" y="2073"/>
                  <a:pt x="0" y="2073"/>
                  <a:pt x="0" y="2073"/>
                </a:cubicBezTo>
                <a:cubicBezTo>
                  <a:pt x="624" y="1917"/>
                  <a:pt x="624" y="1917"/>
                  <a:pt x="624" y="1917"/>
                </a:cubicBezTo>
                <a:cubicBezTo>
                  <a:pt x="621" y="1914"/>
                  <a:pt x="618" y="1912"/>
                  <a:pt x="615" y="19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2552" name="文本框 72"/>
          <p:cNvSpPr txBox="1"/>
          <p:nvPr>
            <p:custDataLst>
              <p:tags r:id="rId20"/>
            </p:custDataLst>
          </p:nvPr>
        </p:nvSpPr>
        <p:spPr>
          <a:xfrm>
            <a:off x="3241675" y="1291273"/>
            <a:ext cx="1754188" cy="711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 eaLnBrk="1" hangingPunct="1"/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9125" y="844473"/>
            <a:ext cx="2763412" cy="3359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评审计划发布流程：</a:t>
            </a:r>
            <a:endParaRPr kumimoji="0" lang="zh-CN" altLang="en-US" sz="1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V="1">
            <a:off x="2606040" y="2296160"/>
            <a:ext cx="3862705" cy="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5" name="组合 6"/>
          <p:cNvGrpSpPr/>
          <p:nvPr/>
        </p:nvGrpSpPr>
        <p:grpSpPr>
          <a:xfrm>
            <a:off x="360000" y="684635"/>
            <a:ext cx="4918075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4827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764827" y="2842590"/>
              <a:ext cx="1762549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7377" y="2842590"/>
              <a:ext cx="1764826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2203" y="2842590"/>
              <a:ext cx="1762549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9725" y="781050"/>
            <a:ext cx="8444865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19" tIns="45719" rIns="45719" bIns="45719" spcCol="38100">
            <a:spAutoFit/>
          </a:bodyPr>
          <a:lstStyle/>
          <a:p>
            <a:pPr marL="0" marR="0" lvl="0" algn="l" defTabSz="685800" rtl="0" eaLnBrk="1">
              <a:lnSpc>
                <a:spcPct val="150000"/>
              </a:lnSpc>
              <a:spcBef>
                <a:spcPts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   </a:t>
            </a:r>
            <a:r>
              <a:rPr kumimoji="0" lang="zh-CN" altLang="zh-CN" sz="1600" b="0" i="0" u="none" strike="noStrike" kern="1200" cap="none" spc="0" normalizeH="0" baseline="0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pitchFamily="34" charset="-122"/>
              </a:rPr>
              <a:t>以六安市中小学教师高级职称评审计划发布为例</a:t>
            </a:r>
            <a:r>
              <a:rPr kumimoji="0" lang="zh-CN" altLang="zh-CN" sz="1600" b="0" i="0" u="none" strike="noStrike" kern="1200" cap="none" spc="0" normalizeH="0" baseline="0" dirty="0"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pitchFamily="34" charset="-122"/>
              </a:rPr>
              <a:t>，</a:t>
            </a:r>
            <a:r>
              <a:rPr kumimoji="0" lang="zh-CN" altLang="zh-CN" sz="1600" b="0" i="0" u="none" strike="noStrike" cap="none" spc="0" normalizeH="0" baseline="0" noProof="1" dirty="0"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pitchFamily="34" charset="-122"/>
              </a:rPr>
              <a:t>由六安市教育局（评委会组建单位）在系统中发起评审计划，将本次评审的计划名称、计划年度、评审级别及申报类型等进行设定，提交安徽省人社厅（评委会授权人社）审核。</a:t>
            </a:r>
            <a:endParaRPr kumimoji="0" lang="zh-CN" altLang="zh-CN" sz="1600" b="0" i="0" u="none" strike="noStrike" cap="none" spc="0" normalizeH="0" baseline="0" noProof="1" dirty="0">
              <a:latin typeface="华文楷体" panose="02010600040101010101" pitchFamily="2" charset="-122"/>
              <a:ea typeface="华文楷体" panose="02010600040101010101" pitchFamily="2" charset="-122"/>
              <a:sym typeface="微软雅黑" panose="020B0503020204020204" pitchFamily="34" charset="-122"/>
            </a:endParaRPr>
          </a:p>
        </p:txBody>
      </p:sp>
      <p:pic>
        <p:nvPicPr>
          <p:cNvPr id="2355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7699" y="1230251"/>
            <a:ext cx="7229475" cy="3827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39725" y="222885"/>
            <a:ext cx="325247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p>
            <a:pPr defTabSz="9144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00" noProof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二</a:t>
            </a:r>
            <a:r>
              <a:rPr lang="zh-CN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400" b="1" kern="100" noProof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评</a:t>
            </a:r>
            <a:r>
              <a:rPr lang="zh-CN" altLang="en-US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审计划</a:t>
            </a:r>
            <a:r>
              <a:rPr lang="en-US" altLang="zh-CN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--</a:t>
            </a:r>
            <a:r>
              <a:rPr lang="zh-CN" altLang="en-US" sz="2000" b="1" kern="100" noProof="1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发布方式</a:t>
            </a:r>
            <a:endParaRPr lang="zh-CN" altLang="en-US" sz="2000" b="1" kern="100" noProof="1" smtClean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9" name="组合 6"/>
          <p:cNvGrpSpPr/>
          <p:nvPr/>
        </p:nvGrpSpPr>
        <p:grpSpPr>
          <a:xfrm>
            <a:off x="360000" y="684000"/>
            <a:ext cx="4918075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4827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764827" y="2842590"/>
              <a:ext cx="1762549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7377" y="2842590"/>
              <a:ext cx="1764826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2203" y="2842590"/>
              <a:ext cx="1762549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86105" y="788670"/>
            <a:ext cx="7699375" cy="8286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>
            <a:spAutoFit/>
          </a:bodyPr>
          <a:lstStyle/>
          <a:p>
            <a:pPr marL="0" marR="0" lvl="0" indent="0" algn="l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安徽省人社厅</a:t>
            </a:r>
            <a:r>
              <a:rPr lang="zh-CN" altLang="en-US" sz="1600" ker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（评委会授权人社）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审核评审计划。审核通过后该评审计划就发布成功，申报人员即可查看该评审计划并进行申报。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458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6038" y="1624965"/>
            <a:ext cx="6238875" cy="3346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60045" y="196215"/>
            <a:ext cx="274320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p>
            <a:pPr defTabSz="9144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00" noProof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二</a:t>
            </a:r>
            <a:r>
              <a:rPr lang="zh-CN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400" b="1" kern="100" noProof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评</a:t>
            </a:r>
            <a:r>
              <a:rPr lang="zh-CN" altLang="en-US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审计划</a:t>
            </a:r>
            <a:r>
              <a:rPr lang="en-US" altLang="zh-CN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--</a:t>
            </a:r>
            <a:r>
              <a:rPr lang="zh-CN" altLang="en-US" sz="2000" b="1" kern="100" noProof="1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审核</a:t>
            </a:r>
            <a:endParaRPr lang="zh-CN" altLang="en-US" sz="2000" b="1" kern="100" noProof="1" smtClean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92"/>
          <p:cNvSpPr/>
          <p:nvPr/>
        </p:nvSpPr>
        <p:spPr>
          <a:xfrm>
            <a:off x="2847975" y="814388"/>
            <a:ext cx="3448050" cy="35147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6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6"/>
                  <a:pt x="4835" y="0"/>
                  <a:pt x="10800" y="0"/>
                </a:cubicBezTo>
                <a:cubicBezTo>
                  <a:pt x="16766" y="0"/>
                  <a:pt x="21600" y="4836"/>
                  <a:pt x="21600" y="10800"/>
                </a:cubicBezTo>
                <a:close/>
              </a:path>
            </a:pathLst>
          </a:custGeom>
          <a:solidFill>
            <a:srgbClr val="0070C0">
              <a:alpha val="66000"/>
            </a:srgbClr>
          </a:solidFill>
          <a:ln w="12700" cap="flat">
            <a:noFill/>
            <a:miter lim="400000"/>
          </a:ln>
          <a:effectLst/>
        </p:spPr>
        <p:txBody>
          <a:bodyPr lIns="19050" tIns="19050" rIns="19050" bIns="1905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75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5603" name="Text Placeholder 5"/>
          <p:cNvSpPr txBox="1"/>
          <p:nvPr/>
        </p:nvSpPr>
        <p:spPr>
          <a:xfrm>
            <a:off x="1482725" y="2659063"/>
            <a:ext cx="6176963" cy="10604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 defTabSz="914400" eaLnBrk="1" hangingPunct="1"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申报流程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25604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6375" y="1514475"/>
            <a:ext cx="1112838" cy="1036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6"/>
          <p:cNvGrpSpPr/>
          <p:nvPr/>
        </p:nvGrpSpPr>
        <p:grpSpPr>
          <a:xfrm>
            <a:off x="360000" y="684000"/>
            <a:ext cx="4787900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3688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763688" y="2842590"/>
              <a:ext cx="1763688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7376" y="2842590"/>
              <a:ext cx="1763688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1064" y="2842590"/>
              <a:ext cx="1763688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64490" y="197803"/>
            <a:ext cx="2566988" cy="4619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一、职称申报流程</a:t>
            </a:r>
            <a:endParaRPr kumimoji="0" lang="en-US" altLang="zh-CN" sz="2400" b="1" i="0" u="none" strike="noStrike" kern="1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6628" name="文本框 6"/>
          <p:cNvSpPr txBox="1"/>
          <p:nvPr/>
        </p:nvSpPr>
        <p:spPr>
          <a:xfrm>
            <a:off x="2805113" y="4283075"/>
            <a:ext cx="30702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 eaLnBrk="1">
              <a:buNone/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市评高级职称申报流程</a:t>
            </a:r>
            <a:endParaRPr lang="en-US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椭圆 9"/>
          <p:cNvSpPr/>
          <p:nvPr>
            <p:custDataLst>
              <p:tags r:id="rId1"/>
            </p:custDataLst>
          </p:nvPr>
        </p:nvSpPr>
        <p:spPr>
          <a:xfrm>
            <a:off x="830263" y="2165350"/>
            <a:ext cx="685800" cy="685800"/>
          </a:xfrm>
          <a:prstGeom prst="ellipse">
            <a:avLst/>
          </a:prstGeom>
          <a:solidFill>
            <a:srgbClr val="45BF6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>
            <p:custDataLst>
              <p:tags r:id="rId2"/>
            </p:custDataLst>
          </p:nvPr>
        </p:nvSpPr>
        <p:spPr>
          <a:xfrm>
            <a:off x="1112838" y="3411538"/>
            <a:ext cx="101600" cy="103188"/>
          </a:xfrm>
          <a:prstGeom prst="ellipse">
            <a:avLst/>
          </a:prstGeom>
          <a:solidFill>
            <a:srgbClr val="45BF6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>
            <p:custDataLst>
              <p:tags r:id="rId3"/>
            </p:custDataLst>
          </p:nvPr>
        </p:nvSpPr>
        <p:spPr>
          <a:xfrm>
            <a:off x="2209800" y="2165350"/>
            <a:ext cx="685800" cy="685800"/>
          </a:xfrm>
          <a:prstGeom prst="ellipse">
            <a:avLst/>
          </a:prstGeom>
          <a:solidFill>
            <a:srgbClr val="FB39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>
            <p:custDataLst>
              <p:tags r:id="rId4"/>
            </p:custDataLst>
          </p:nvPr>
        </p:nvSpPr>
        <p:spPr>
          <a:xfrm flipV="1">
            <a:off x="2524125" y="1517650"/>
            <a:ext cx="103188" cy="103188"/>
          </a:xfrm>
          <a:prstGeom prst="ellipse">
            <a:avLst/>
          </a:prstGeom>
          <a:solidFill>
            <a:srgbClr val="FB39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>
            <p:custDataLst>
              <p:tags r:id="rId5"/>
            </p:custDataLst>
          </p:nvPr>
        </p:nvSpPr>
        <p:spPr>
          <a:xfrm>
            <a:off x="3600450" y="2165350"/>
            <a:ext cx="685800" cy="685800"/>
          </a:xfrm>
          <a:prstGeom prst="ellipse">
            <a:avLst/>
          </a:prstGeom>
          <a:solidFill>
            <a:srgbClr val="D0C42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>
            <p:custDataLst>
              <p:tags r:id="rId6"/>
            </p:custDataLst>
          </p:nvPr>
        </p:nvSpPr>
        <p:spPr>
          <a:xfrm>
            <a:off x="3910013" y="3402013"/>
            <a:ext cx="103188" cy="101600"/>
          </a:xfrm>
          <a:prstGeom prst="ellipse">
            <a:avLst/>
          </a:prstGeom>
          <a:solidFill>
            <a:srgbClr val="D0C42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>
            <p:custDataLst>
              <p:tags r:id="rId7"/>
            </p:custDataLst>
          </p:nvPr>
        </p:nvSpPr>
        <p:spPr>
          <a:xfrm>
            <a:off x="4983163" y="2165350"/>
            <a:ext cx="685800" cy="685800"/>
          </a:xfrm>
          <a:prstGeom prst="ellipse">
            <a:avLst/>
          </a:prstGeom>
          <a:solidFill>
            <a:srgbClr val="FB39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26636" name="直接连接符 16"/>
          <p:cNvCxnSpPr>
            <a:stCxn id="21" idx="2"/>
          </p:cNvCxnSpPr>
          <p:nvPr>
            <p:custDataLst>
              <p:tags r:id="rId8"/>
            </p:custDataLst>
          </p:nvPr>
        </p:nvCxnSpPr>
        <p:spPr>
          <a:xfrm flipV="1">
            <a:off x="1565275" y="2506663"/>
            <a:ext cx="593725" cy="1587"/>
          </a:xfrm>
          <a:prstGeom prst="line">
            <a:avLst/>
          </a:prstGeom>
          <a:ln w="12700" cap="flat" cmpd="sng">
            <a:solidFill>
              <a:srgbClr val="FB392E"/>
            </a:solidFill>
            <a:prstDash val="sysDash"/>
            <a:miter/>
            <a:headEnd type="none" w="med" len="med"/>
            <a:tailEnd type="none" w="med" len="med"/>
          </a:ln>
        </p:spPr>
      </p:cxnSp>
      <p:cxnSp>
        <p:nvCxnSpPr>
          <p:cNvPr id="26637" name="直接连接符 17"/>
          <p:cNvCxnSpPr>
            <a:stCxn id="21" idx="0"/>
          </p:cNvCxnSpPr>
          <p:nvPr>
            <p:custDataLst>
              <p:tags r:id="rId9"/>
            </p:custDataLst>
          </p:nvPr>
        </p:nvCxnSpPr>
        <p:spPr>
          <a:xfrm flipH="1">
            <a:off x="1163638" y="2892425"/>
            <a:ext cx="0" cy="552450"/>
          </a:xfrm>
          <a:prstGeom prst="line">
            <a:avLst/>
          </a:prstGeom>
          <a:ln w="12700" cap="flat" cmpd="sng">
            <a:solidFill>
              <a:srgbClr val="45BF67"/>
            </a:solidFill>
            <a:prstDash val="sysDash"/>
            <a:miter/>
            <a:headEnd type="none" w="med" len="med"/>
            <a:tailEnd type="none" w="med" len="med"/>
          </a:ln>
        </p:spPr>
      </p:cxnSp>
      <p:sp>
        <p:nvSpPr>
          <p:cNvPr id="19" name="弧形 18"/>
          <p:cNvSpPr/>
          <p:nvPr>
            <p:custDataLst>
              <p:tags r:id="rId10"/>
            </p:custDataLst>
          </p:nvPr>
        </p:nvSpPr>
        <p:spPr bwMode="auto">
          <a:xfrm rot="6187754" flipH="1" flipV="1">
            <a:off x="2155031" y="2118519"/>
            <a:ext cx="803275" cy="804863"/>
          </a:xfrm>
          <a:prstGeom prst="arc">
            <a:avLst>
              <a:gd name="adj1" fmla="val 15565824"/>
              <a:gd name="adj2" fmla="val 4472400"/>
            </a:avLst>
          </a:prstGeom>
          <a:noFill/>
          <a:ln w="12700" cap="flat" cmpd="sng" algn="ctr">
            <a:solidFill>
              <a:srgbClr val="FB392E"/>
            </a:solidFill>
            <a:prstDash val="sysDash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26639" name="直接连接符 19"/>
          <p:cNvCxnSpPr/>
          <p:nvPr>
            <p:custDataLst>
              <p:tags r:id="rId11"/>
            </p:custDataLst>
          </p:nvPr>
        </p:nvCxnSpPr>
        <p:spPr>
          <a:xfrm flipV="1">
            <a:off x="2566988" y="1585913"/>
            <a:ext cx="0" cy="530225"/>
          </a:xfrm>
          <a:prstGeom prst="line">
            <a:avLst/>
          </a:prstGeom>
          <a:ln w="12700" cap="flat" cmpd="sng">
            <a:solidFill>
              <a:srgbClr val="FB392E"/>
            </a:solidFill>
            <a:prstDash val="sysDash"/>
            <a:miter/>
            <a:headEnd type="none" w="med" len="med"/>
            <a:tailEnd type="none" w="med" len="med"/>
          </a:ln>
        </p:spPr>
      </p:cxnSp>
      <p:sp>
        <p:nvSpPr>
          <p:cNvPr id="21" name="弧形 20"/>
          <p:cNvSpPr/>
          <p:nvPr>
            <p:custDataLst>
              <p:tags r:id="rId12"/>
            </p:custDataLst>
          </p:nvPr>
        </p:nvSpPr>
        <p:spPr bwMode="auto">
          <a:xfrm rot="15412246" flipH="1">
            <a:off x="762794" y="2088356"/>
            <a:ext cx="803275" cy="804863"/>
          </a:xfrm>
          <a:prstGeom prst="arc">
            <a:avLst>
              <a:gd name="adj1" fmla="val 20818630"/>
              <a:gd name="adj2" fmla="val 4472400"/>
            </a:avLst>
          </a:prstGeom>
          <a:noFill/>
          <a:ln w="12700" cap="flat" cmpd="sng" algn="ctr">
            <a:solidFill>
              <a:srgbClr val="45BF67"/>
            </a:solidFill>
            <a:prstDash val="sysDash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26641" name="直接连接符 21"/>
          <p:cNvCxnSpPr/>
          <p:nvPr>
            <p:custDataLst>
              <p:tags r:id="rId13"/>
            </p:custDataLst>
          </p:nvPr>
        </p:nvCxnSpPr>
        <p:spPr>
          <a:xfrm>
            <a:off x="3952875" y="2905125"/>
            <a:ext cx="0" cy="530225"/>
          </a:xfrm>
          <a:prstGeom prst="line">
            <a:avLst/>
          </a:prstGeom>
          <a:ln w="12700" cap="flat" cmpd="sng">
            <a:solidFill>
              <a:srgbClr val="D0C420"/>
            </a:solidFill>
            <a:prstDash val="sysDash"/>
            <a:miter/>
            <a:headEnd type="none" w="med" len="med"/>
            <a:tailEnd type="none" w="med" len="med"/>
          </a:ln>
        </p:spPr>
      </p:cxnSp>
      <p:sp>
        <p:nvSpPr>
          <p:cNvPr id="23" name="弧形 22"/>
          <p:cNvSpPr/>
          <p:nvPr>
            <p:custDataLst>
              <p:tags r:id="rId14"/>
            </p:custDataLst>
          </p:nvPr>
        </p:nvSpPr>
        <p:spPr bwMode="auto">
          <a:xfrm rot="15412246" flipH="1">
            <a:off x="3540125" y="2097088"/>
            <a:ext cx="804863" cy="804863"/>
          </a:xfrm>
          <a:prstGeom prst="arc">
            <a:avLst>
              <a:gd name="adj1" fmla="val 15565824"/>
              <a:gd name="adj2" fmla="val 4472400"/>
            </a:avLst>
          </a:prstGeom>
          <a:noFill/>
          <a:ln w="12700" cap="flat" cmpd="sng" algn="ctr">
            <a:solidFill>
              <a:srgbClr val="D0C420"/>
            </a:solidFill>
            <a:prstDash val="sysDash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4" name="弧形 23"/>
          <p:cNvSpPr/>
          <p:nvPr>
            <p:custDataLst>
              <p:tags r:id="rId15"/>
            </p:custDataLst>
          </p:nvPr>
        </p:nvSpPr>
        <p:spPr bwMode="auto">
          <a:xfrm rot="6187754" flipH="1" flipV="1">
            <a:off x="4926806" y="2118519"/>
            <a:ext cx="803275" cy="804863"/>
          </a:xfrm>
          <a:prstGeom prst="arc">
            <a:avLst>
              <a:gd name="adj1" fmla="val 15565824"/>
              <a:gd name="adj2" fmla="val 4472400"/>
            </a:avLst>
          </a:prstGeom>
          <a:noFill/>
          <a:ln w="12700" cap="flat" cmpd="sng" algn="ctr">
            <a:solidFill>
              <a:srgbClr val="FB392E"/>
            </a:solidFill>
            <a:prstDash val="sysDash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26644" name="直接连接符 24"/>
          <p:cNvCxnSpPr/>
          <p:nvPr>
            <p:custDataLst>
              <p:tags r:id="rId16"/>
            </p:custDataLst>
          </p:nvPr>
        </p:nvCxnSpPr>
        <p:spPr>
          <a:xfrm flipV="1">
            <a:off x="5338763" y="1585913"/>
            <a:ext cx="0" cy="530225"/>
          </a:xfrm>
          <a:prstGeom prst="line">
            <a:avLst/>
          </a:prstGeom>
          <a:ln w="12700" cap="flat" cmpd="sng">
            <a:solidFill>
              <a:srgbClr val="FB392E"/>
            </a:solidFill>
            <a:prstDash val="sysDash"/>
            <a:miter/>
            <a:headEnd type="none" w="med" len="med"/>
            <a:tailEnd type="none" w="med" len="med"/>
          </a:ln>
        </p:spPr>
      </p:cxnSp>
      <p:sp>
        <p:nvSpPr>
          <p:cNvPr id="26" name="椭圆 25"/>
          <p:cNvSpPr/>
          <p:nvPr>
            <p:custDataLst>
              <p:tags r:id="rId17"/>
            </p:custDataLst>
          </p:nvPr>
        </p:nvSpPr>
        <p:spPr>
          <a:xfrm flipV="1">
            <a:off x="5287963" y="1517650"/>
            <a:ext cx="101600" cy="103188"/>
          </a:xfrm>
          <a:prstGeom prst="ellipse">
            <a:avLst/>
          </a:prstGeom>
          <a:solidFill>
            <a:srgbClr val="FB39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7" name="KSO_Shape"/>
          <p:cNvSpPr/>
          <p:nvPr>
            <p:custDataLst>
              <p:tags r:id="rId18"/>
            </p:custDataLst>
          </p:nvPr>
        </p:nvSpPr>
        <p:spPr>
          <a:xfrm>
            <a:off x="2371725" y="2387600"/>
            <a:ext cx="365125" cy="242888"/>
          </a:xfrm>
          <a:custGeom>
            <a:avLst/>
            <a:gdLst>
              <a:gd name="connsiteX0" fmla="*/ 880442 w 1224136"/>
              <a:gd name="connsiteY0" fmla="*/ 361080 h 883138"/>
              <a:gd name="connsiteX1" fmla="*/ 1006456 w 1224136"/>
              <a:gd name="connsiteY1" fmla="*/ 487094 h 883138"/>
              <a:gd name="connsiteX2" fmla="*/ 880442 w 1224136"/>
              <a:gd name="connsiteY2" fmla="*/ 613108 h 883138"/>
              <a:gd name="connsiteX3" fmla="*/ 754428 w 1224136"/>
              <a:gd name="connsiteY3" fmla="*/ 487094 h 883138"/>
              <a:gd name="connsiteX4" fmla="*/ 880442 w 1224136"/>
              <a:gd name="connsiteY4" fmla="*/ 361080 h 883138"/>
              <a:gd name="connsiteX5" fmla="*/ 880442 w 1224136"/>
              <a:gd name="connsiteY5" fmla="*/ 235066 h 883138"/>
              <a:gd name="connsiteX6" fmla="*/ 628414 w 1224136"/>
              <a:gd name="connsiteY6" fmla="*/ 487094 h 883138"/>
              <a:gd name="connsiteX7" fmla="*/ 880442 w 1224136"/>
              <a:gd name="connsiteY7" fmla="*/ 739122 h 883138"/>
              <a:gd name="connsiteX8" fmla="*/ 1132470 w 1224136"/>
              <a:gd name="connsiteY8" fmla="*/ 487094 h 883138"/>
              <a:gd name="connsiteX9" fmla="*/ 880442 w 1224136"/>
              <a:gd name="connsiteY9" fmla="*/ 235066 h 883138"/>
              <a:gd name="connsiteX10" fmla="*/ 132017 w 1224136"/>
              <a:gd name="connsiteY10" fmla="*/ 91050 h 883138"/>
              <a:gd name="connsiteX11" fmla="*/ 1092119 w 1224136"/>
              <a:gd name="connsiteY11" fmla="*/ 91050 h 883138"/>
              <a:gd name="connsiteX12" fmla="*/ 1224136 w 1224136"/>
              <a:gd name="connsiteY12" fmla="*/ 223067 h 883138"/>
              <a:gd name="connsiteX13" fmla="*/ 1224136 w 1224136"/>
              <a:gd name="connsiteY13" fmla="*/ 751121 h 883138"/>
              <a:gd name="connsiteX14" fmla="*/ 1092119 w 1224136"/>
              <a:gd name="connsiteY14" fmla="*/ 883138 h 883138"/>
              <a:gd name="connsiteX15" fmla="*/ 132017 w 1224136"/>
              <a:gd name="connsiteY15" fmla="*/ 883138 h 883138"/>
              <a:gd name="connsiteX16" fmla="*/ 0 w 1224136"/>
              <a:gd name="connsiteY16" fmla="*/ 751121 h 883138"/>
              <a:gd name="connsiteX17" fmla="*/ 0 w 1224136"/>
              <a:gd name="connsiteY17" fmla="*/ 223067 h 883138"/>
              <a:gd name="connsiteX18" fmla="*/ 132017 w 1224136"/>
              <a:gd name="connsiteY18" fmla="*/ 91050 h 883138"/>
              <a:gd name="connsiteX19" fmla="*/ 156016 w 1224136"/>
              <a:gd name="connsiteY19" fmla="*/ 0 h 883138"/>
              <a:gd name="connsiteX20" fmla="*/ 348040 w 1224136"/>
              <a:gd name="connsiteY20" fmla="*/ 0 h 883138"/>
              <a:gd name="connsiteX21" fmla="*/ 360040 w 1224136"/>
              <a:gd name="connsiteY21" fmla="*/ 12000 h 883138"/>
              <a:gd name="connsiteX22" fmla="*/ 360040 w 1224136"/>
              <a:gd name="connsiteY22" fmla="*/ 60000 h 883138"/>
              <a:gd name="connsiteX23" fmla="*/ 348040 w 1224136"/>
              <a:gd name="connsiteY23" fmla="*/ 72000 h 883138"/>
              <a:gd name="connsiteX24" fmla="*/ 156016 w 1224136"/>
              <a:gd name="connsiteY24" fmla="*/ 72000 h 883138"/>
              <a:gd name="connsiteX25" fmla="*/ 144016 w 1224136"/>
              <a:gd name="connsiteY25" fmla="*/ 60000 h 883138"/>
              <a:gd name="connsiteX26" fmla="*/ 144016 w 1224136"/>
              <a:gd name="connsiteY26" fmla="*/ 12000 h 883138"/>
              <a:gd name="connsiteX27" fmla="*/ 156016 w 1224136"/>
              <a:gd name="connsiteY27" fmla="*/ 0 h 88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24136" h="883138">
                <a:moveTo>
                  <a:pt x="880442" y="361080"/>
                </a:moveTo>
                <a:cubicBezTo>
                  <a:pt x="950038" y="361080"/>
                  <a:pt x="1006456" y="417498"/>
                  <a:pt x="1006456" y="487094"/>
                </a:cubicBezTo>
                <a:cubicBezTo>
                  <a:pt x="1006456" y="556690"/>
                  <a:pt x="950038" y="613108"/>
                  <a:pt x="880442" y="613108"/>
                </a:cubicBezTo>
                <a:cubicBezTo>
                  <a:pt x="810846" y="613108"/>
                  <a:pt x="754428" y="556690"/>
                  <a:pt x="754428" y="487094"/>
                </a:cubicBezTo>
                <a:cubicBezTo>
                  <a:pt x="754428" y="417498"/>
                  <a:pt x="810846" y="361080"/>
                  <a:pt x="880442" y="361080"/>
                </a:cubicBezTo>
                <a:close/>
                <a:moveTo>
                  <a:pt x="880442" y="235066"/>
                </a:moveTo>
                <a:cubicBezTo>
                  <a:pt x="741251" y="235066"/>
                  <a:pt x="628414" y="347903"/>
                  <a:pt x="628414" y="487094"/>
                </a:cubicBezTo>
                <a:cubicBezTo>
                  <a:pt x="628414" y="626285"/>
                  <a:pt x="741251" y="739122"/>
                  <a:pt x="880442" y="739122"/>
                </a:cubicBezTo>
                <a:cubicBezTo>
                  <a:pt x="1019633" y="739122"/>
                  <a:pt x="1132470" y="626285"/>
                  <a:pt x="1132470" y="487094"/>
                </a:cubicBezTo>
                <a:cubicBezTo>
                  <a:pt x="1132470" y="347903"/>
                  <a:pt x="1019633" y="235066"/>
                  <a:pt x="880442" y="235066"/>
                </a:cubicBezTo>
                <a:close/>
                <a:moveTo>
                  <a:pt x="132017" y="91050"/>
                </a:moveTo>
                <a:lnTo>
                  <a:pt x="1092119" y="91050"/>
                </a:lnTo>
                <a:cubicBezTo>
                  <a:pt x="1165030" y="91050"/>
                  <a:pt x="1224136" y="150156"/>
                  <a:pt x="1224136" y="223067"/>
                </a:cubicBezTo>
                <a:lnTo>
                  <a:pt x="1224136" y="751121"/>
                </a:lnTo>
                <a:cubicBezTo>
                  <a:pt x="1224136" y="824032"/>
                  <a:pt x="1165030" y="883138"/>
                  <a:pt x="1092119" y="883138"/>
                </a:cubicBezTo>
                <a:lnTo>
                  <a:pt x="132017" y="883138"/>
                </a:lnTo>
                <a:cubicBezTo>
                  <a:pt x="59106" y="883138"/>
                  <a:pt x="0" y="824032"/>
                  <a:pt x="0" y="751121"/>
                </a:cubicBezTo>
                <a:lnTo>
                  <a:pt x="0" y="223067"/>
                </a:lnTo>
                <a:cubicBezTo>
                  <a:pt x="0" y="150156"/>
                  <a:pt x="59106" y="91050"/>
                  <a:pt x="132017" y="91050"/>
                </a:cubicBezTo>
                <a:close/>
                <a:moveTo>
                  <a:pt x="156016" y="0"/>
                </a:moveTo>
                <a:lnTo>
                  <a:pt x="348040" y="0"/>
                </a:lnTo>
                <a:cubicBezTo>
                  <a:pt x="354667" y="0"/>
                  <a:pt x="360040" y="5373"/>
                  <a:pt x="360040" y="12000"/>
                </a:cubicBezTo>
                <a:lnTo>
                  <a:pt x="360040" y="60000"/>
                </a:lnTo>
                <a:cubicBezTo>
                  <a:pt x="360040" y="66627"/>
                  <a:pt x="354667" y="72000"/>
                  <a:pt x="348040" y="72000"/>
                </a:cubicBezTo>
                <a:lnTo>
                  <a:pt x="156016" y="72000"/>
                </a:lnTo>
                <a:cubicBezTo>
                  <a:pt x="149389" y="72000"/>
                  <a:pt x="144016" y="66627"/>
                  <a:pt x="144016" y="60000"/>
                </a:cubicBezTo>
                <a:lnTo>
                  <a:pt x="144016" y="12000"/>
                </a:lnTo>
                <a:cubicBezTo>
                  <a:pt x="144016" y="5373"/>
                  <a:pt x="149389" y="0"/>
                  <a:pt x="156016" y="0"/>
                </a:cubicBez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8" name="KSO_Shape"/>
          <p:cNvSpPr/>
          <p:nvPr>
            <p:custDataLst>
              <p:tags r:id="rId19"/>
            </p:custDataLst>
          </p:nvPr>
        </p:nvSpPr>
        <p:spPr>
          <a:xfrm>
            <a:off x="3773488" y="2379663"/>
            <a:ext cx="338138" cy="257175"/>
          </a:xfrm>
          <a:custGeom>
            <a:avLst/>
            <a:gdLst>
              <a:gd name="connsiteX0" fmla="*/ 367281 w 529316"/>
              <a:gd name="connsiteY0" fmla="*/ 196274 h 401026"/>
              <a:gd name="connsiteX1" fmla="*/ 355293 w 529316"/>
              <a:gd name="connsiteY1" fmla="*/ 208263 h 401026"/>
              <a:gd name="connsiteX2" fmla="*/ 465090 w 529316"/>
              <a:gd name="connsiteY2" fmla="*/ 318060 h 401026"/>
              <a:gd name="connsiteX3" fmla="*/ 466739 w 529316"/>
              <a:gd name="connsiteY3" fmla="*/ 320716 h 401026"/>
              <a:gd name="connsiteX4" fmla="*/ 491723 w 529316"/>
              <a:gd name="connsiteY4" fmla="*/ 320716 h 401026"/>
              <a:gd name="connsiteX5" fmla="*/ 162035 w 529316"/>
              <a:gd name="connsiteY5" fmla="*/ 196274 h 401026"/>
              <a:gd name="connsiteX6" fmla="*/ 37593 w 529316"/>
              <a:gd name="connsiteY6" fmla="*/ 320716 h 401026"/>
              <a:gd name="connsiteX7" fmla="*/ 62577 w 529316"/>
              <a:gd name="connsiteY7" fmla="*/ 320716 h 401026"/>
              <a:gd name="connsiteX8" fmla="*/ 64225 w 529316"/>
              <a:gd name="connsiteY8" fmla="*/ 318061 h 401026"/>
              <a:gd name="connsiteX9" fmla="*/ 174023 w 529316"/>
              <a:gd name="connsiteY9" fmla="*/ 208263 h 401026"/>
              <a:gd name="connsiteX10" fmla="*/ 46349 w 529316"/>
              <a:gd name="connsiteY10" fmla="*/ 80311 h 401026"/>
              <a:gd name="connsiteX11" fmla="*/ 222791 w 529316"/>
              <a:gd name="connsiteY11" fmla="*/ 256753 h 401026"/>
              <a:gd name="connsiteX12" fmla="*/ 263500 w 529316"/>
              <a:gd name="connsiteY12" fmla="*/ 273616 h 401026"/>
              <a:gd name="connsiteX13" fmla="*/ 264659 w 529316"/>
              <a:gd name="connsiteY13" fmla="*/ 273504 h 401026"/>
              <a:gd name="connsiteX14" fmla="*/ 306525 w 529316"/>
              <a:gd name="connsiteY14" fmla="*/ 256753 h 401026"/>
              <a:gd name="connsiteX15" fmla="*/ 482968 w 529316"/>
              <a:gd name="connsiteY15" fmla="*/ 80311 h 401026"/>
              <a:gd name="connsiteX16" fmla="*/ 458990 w 529316"/>
              <a:gd name="connsiteY16" fmla="*/ 80311 h 401026"/>
              <a:gd name="connsiteX17" fmla="*/ 300904 w 529316"/>
              <a:gd name="connsiteY17" fmla="*/ 238397 h 401026"/>
              <a:gd name="connsiteX18" fmla="*/ 264659 w 529316"/>
              <a:gd name="connsiteY18" fmla="*/ 252899 h 401026"/>
              <a:gd name="connsiteX19" fmla="*/ 263656 w 529316"/>
              <a:gd name="connsiteY19" fmla="*/ 252995 h 401026"/>
              <a:gd name="connsiteX20" fmla="*/ 228412 w 529316"/>
              <a:gd name="connsiteY20" fmla="*/ 238397 h 401026"/>
              <a:gd name="connsiteX21" fmla="*/ 70326 w 529316"/>
              <a:gd name="connsiteY21" fmla="*/ 80311 h 401026"/>
              <a:gd name="connsiteX22" fmla="*/ 92015 w 529316"/>
              <a:gd name="connsiteY22" fmla="*/ 0 h 401026"/>
              <a:gd name="connsiteX23" fmla="*/ 437301 w 529316"/>
              <a:gd name="connsiteY23" fmla="*/ 0 h 401026"/>
              <a:gd name="connsiteX24" fmla="*/ 529316 w 529316"/>
              <a:gd name="connsiteY24" fmla="*/ 92015 h 401026"/>
              <a:gd name="connsiteX25" fmla="*/ 529316 w 529316"/>
              <a:gd name="connsiteY25" fmla="*/ 309011 h 401026"/>
              <a:gd name="connsiteX26" fmla="*/ 437301 w 529316"/>
              <a:gd name="connsiteY26" fmla="*/ 401026 h 401026"/>
              <a:gd name="connsiteX27" fmla="*/ 92015 w 529316"/>
              <a:gd name="connsiteY27" fmla="*/ 401026 h 401026"/>
              <a:gd name="connsiteX28" fmla="*/ 0 w 529316"/>
              <a:gd name="connsiteY28" fmla="*/ 309011 h 401026"/>
              <a:gd name="connsiteX29" fmla="*/ 0 w 529316"/>
              <a:gd name="connsiteY29" fmla="*/ 92015 h 401026"/>
              <a:gd name="connsiteX30" fmla="*/ 92015 w 529316"/>
              <a:gd name="connsiteY30" fmla="*/ 0 h 401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29316" h="401026">
                <a:moveTo>
                  <a:pt x="367281" y="196274"/>
                </a:moveTo>
                <a:lnTo>
                  <a:pt x="355293" y="208263"/>
                </a:lnTo>
                <a:lnTo>
                  <a:pt x="465090" y="318060"/>
                </a:lnTo>
                <a:cubicBezTo>
                  <a:pt x="465822" y="318792"/>
                  <a:pt x="466527" y="319541"/>
                  <a:pt x="466739" y="320716"/>
                </a:cubicBezTo>
                <a:lnTo>
                  <a:pt x="491723" y="320716"/>
                </a:lnTo>
                <a:close/>
                <a:moveTo>
                  <a:pt x="162035" y="196274"/>
                </a:moveTo>
                <a:lnTo>
                  <a:pt x="37593" y="320716"/>
                </a:lnTo>
                <a:lnTo>
                  <a:pt x="62577" y="320716"/>
                </a:lnTo>
                <a:lnTo>
                  <a:pt x="64225" y="318061"/>
                </a:lnTo>
                <a:lnTo>
                  <a:pt x="174023" y="208263"/>
                </a:lnTo>
                <a:close/>
                <a:moveTo>
                  <a:pt x="46349" y="80311"/>
                </a:moveTo>
                <a:lnTo>
                  <a:pt x="222791" y="256753"/>
                </a:lnTo>
                <a:cubicBezTo>
                  <a:pt x="234032" y="267995"/>
                  <a:pt x="248767" y="273616"/>
                  <a:pt x="263500" y="273616"/>
                </a:cubicBezTo>
                <a:cubicBezTo>
                  <a:pt x="263887" y="273616"/>
                  <a:pt x="264274" y="273611"/>
                  <a:pt x="264659" y="273504"/>
                </a:cubicBezTo>
                <a:cubicBezTo>
                  <a:pt x="279774" y="273906"/>
                  <a:pt x="294989" y="268289"/>
                  <a:pt x="306525" y="256753"/>
                </a:cubicBezTo>
                <a:lnTo>
                  <a:pt x="482968" y="80311"/>
                </a:lnTo>
                <a:lnTo>
                  <a:pt x="458990" y="80311"/>
                </a:lnTo>
                <a:lnTo>
                  <a:pt x="300904" y="238397"/>
                </a:lnTo>
                <a:cubicBezTo>
                  <a:pt x="290917" y="248385"/>
                  <a:pt x="277745" y="253247"/>
                  <a:pt x="264659" y="252899"/>
                </a:cubicBezTo>
                <a:cubicBezTo>
                  <a:pt x="264325" y="252991"/>
                  <a:pt x="263990" y="252995"/>
                  <a:pt x="263656" y="252995"/>
                </a:cubicBezTo>
                <a:cubicBezTo>
                  <a:pt x="250900" y="252995"/>
                  <a:pt x="238144" y="248128"/>
                  <a:pt x="228412" y="238397"/>
                </a:cubicBezTo>
                <a:lnTo>
                  <a:pt x="70326" y="80311"/>
                </a:lnTo>
                <a:close/>
                <a:moveTo>
                  <a:pt x="92015" y="0"/>
                </a:moveTo>
                <a:lnTo>
                  <a:pt x="437301" y="0"/>
                </a:lnTo>
                <a:cubicBezTo>
                  <a:pt x="488119" y="0"/>
                  <a:pt x="529316" y="41197"/>
                  <a:pt x="529316" y="92015"/>
                </a:cubicBezTo>
                <a:lnTo>
                  <a:pt x="529316" y="309011"/>
                </a:lnTo>
                <a:cubicBezTo>
                  <a:pt x="529316" y="359829"/>
                  <a:pt x="488119" y="401026"/>
                  <a:pt x="437301" y="401026"/>
                </a:cubicBezTo>
                <a:lnTo>
                  <a:pt x="92015" y="401026"/>
                </a:lnTo>
                <a:cubicBezTo>
                  <a:pt x="41197" y="401026"/>
                  <a:pt x="0" y="359829"/>
                  <a:pt x="0" y="309011"/>
                </a:cubicBezTo>
                <a:lnTo>
                  <a:pt x="0" y="92015"/>
                </a:lnTo>
                <a:cubicBezTo>
                  <a:pt x="0" y="41197"/>
                  <a:pt x="41197" y="0"/>
                  <a:pt x="92015" y="0"/>
                </a:cubicBez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9" name="Freeform 9"/>
          <p:cNvSpPr>
            <a:spLocks noEditPoints="1"/>
          </p:cNvSpPr>
          <p:nvPr>
            <p:custDataLst>
              <p:tags r:id="rId20"/>
            </p:custDataLst>
          </p:nvPr>
        </p:nvSpPr>
        <p:spPr bwMode="auto">
          <a:xfrm>
            <a:off x="5181600" y="2363788"/>
            <a:ext cx="288925" cy="290513"/>
          </a:xfrm>
          <a:custGeom>
            <a:avLst/>
            <a:gdLst>
              <a:gd name="T0" fmla="*/ 1973 w 2073"/>
              <a:gd name="T1" fmla="*/ 643 h 2073"/>
              <a:gd name="T2" fmla="*/ 1883 w 2073"/>
              <a:gd name="T3" fmla="*/ 734 h 2073"/>
              <a:gd name="T4" fmla="*/ 1339 w 2073"/>
              <a:gd name="T5" fmla="*/ 191 h 2073"/>
              <a:gd name="T6" fmla="*/ 1430 w 2073"/>
              <a:gd name="T7" fmla="*/ 100 h 2073"/>
              <a:gd name="T8" fmla="*/ 1792 w 2073"/>
              <a:gd name="T9" fmla="*/ 100 h 2073"/>
              <a:gd name="T10" fmla="*/ 1973 w 2073"/>
              <a:gd name="T11" fmla="*/ 281 h 2073"/>
              <a:gd name="T12" fmla="*/ 1973 w 2073"/>
              <a:gd name="T13" fmla="*/ 643 h 2073"/>
              <a:gd name="T14" fmla="*/ 706 w 2073"/>
              <a:gd name="T15" fmla="*/ 1729 h 2073"/>
              <a:gd name="T16" fmla="*/ 706 w 2073"/>
              <a:gd name="T17" fmla="*/ 1820 h 2073"/>
              <a:gd name="T18" fmla="*/ 796 w 2073"/>
              <a:gd name="T19" fmla="*/ 1820 h 2073"/>
              <a:gd name="T20" fmla="*/ 1792 w 2073"/>
              <a:gd name="T21" fmla="*/ 824 h 2073"/>
              <a:gd name="T22" fmla="*/ 1701 w 2073"/>
              <a:gd name="T23" fmla="*/ 734 h 2073"/>
              <a:gd name="T24" fmla="*/ 706 w 2073"/>
              <a:gd name="T25" fmla="*/ 1729 h 2073"/>
              <a:gd name="T26" fmla="*/ 253 w 2073"/>
              <a:gd name="T27" fmla="*/ 1277 h 2073"/>
              <a:gd name="T28" fmla="*/ 253 w 2073"/>
              <a:gd name="T29" fmla="*/ 1367 h 2073"/>
              <a:gd name="T30" fmla="*/ 344 w 2073"/>
              <a:gd name="T31" fmla="*/ 1367 h 2073"/>
              <a:gd name="T32" fmla="*/ 1339 w 2073"/>
              <a:gd name="T33" fmla="*/ 372 h 2073"/>
              <a:gd name="T34" fmla="*/ 1249 w 2073"/>
              <a:gd name="T35" fmla="*/ 281 h 2073"/>
              <a:gd name="T36" fmla="*/ 253 w 2073"/>
              <a:gd name="T37" fmla="*/ 1277 h 2073"/>
              <a:gd name="T38" fmla="*/ 1430 w 2073"/>
              <a:gd name="T39" fmla="*/ 462 h 2073"/>
              <a:gd name="T40" fmla="*/ 434 w 2073"/>
              <a:gd name="T41" fmla="*/ 1458 h 2073"/>
              <a:gd name="T42" fmla="*/ 434 w 2073"/>
              <a:gd name="T43" fmla="*/ 1639 h 2073"/>
              <a:gd name="T44" fmla="*/ 615 w 2073"/>
              <a:gd name="T45" fmla="*/ 1638 h 2073"/>
              <a:gd name="T46" fmla="*/ 1611 w 2073"/>
              <a:gd name="T47" fmla="*/ 643 h 2073"/>
              <a:gd name="T48" fmla="*/ 1430 w 2073"/>
              <a:gd name="T49" fmla="*/ 462 h 2073"/>
              <a:gd name="T50" fmla="*/ 615 w 2073"/>
              <a:gd name="T51" fmla="*/ 1910 h 2073"/>
              <a:gd name="T52" fmla="*/ 564 w 2073"/>
              <a:gd name="T53" fmla="*/ 1800 h 2073"/>
              <a:gd name="T54" fmla="*/ 525 w 2073"/>
              <a:gd name="T55" fmla="*/ 1804 h 2073"/>
              <a:gd name="T56" fmla="*/ 344 w 2073"/>
              <a:gd name="T57" fmla="*/ 1729 h 2073"/>
              <a:gd name="T58" fmla="*/ 269 w 2073"/>
              <a:gd name="T59" fmla="*/ 1548 h 2073"/>
              <a:gd name="T60" fmla="*/ 272 w 2073"/>
              <a:gd name="T61" fmla="*/ 1511 h 2073"/>
              <a:gd name="T62" fmla="*/ 163 w 2073"/>
              <a:gd name="T63" fmla="*/ 1458 h 2073"/>
              <a:gd name="T64" fmla="*/ 156 w 2073"/>
              <a:gd name="T65" fmla="*/ 1448 h 2073"/>
              <a:gd name="T66" fmla="*/ 0 w 2073"/>
              <a:gd name="T67" fmla="*/ 2073 h 2073"/>
              <a:gd name="T68" fmla="*/ 624 w 2073"/>
              <a:gd name="T69" fmla="*/ 1917 h 2073"/>
              <a:gd name="T70" fmla="*/ 615 w 2073"/>
              <a:gd name="T71" fmla="*/ 1910 h 2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73" h="2073">
                <a:moveTo>
                  <a:pt x="1973" y="643"/>
                </a:moveTo>
                <a:cubicBezTo>
                  <a:pt x="1883" y="734"/>
                  <a:pt x="1883" y="734"/>
                  <a:pt x="1883" y="734"/>
                </a:cubicBezTo>
                <a:cubicBezTo>
                  <a:pt x="1339" y="191"/>
                  <a:pt x="1339" y="191"/>
                  <a:pt x="1339" y="191"/>
                </a:cubicBezTo>
                <a:cubicBezTo>
                  <a:pt x="1430" y="100"/>
                  <a:pt x="1430" y="100"/>
                  <a:pt x="1430" y="100"/>
                </a:cubicBezTo>
                <a:cubicBezTo>
                  <a:pt x="1530" y="0"/>
                  <a:pt x="1692" y="0"/>
                  <a:pt x="1792" y="100"/>
                </a:cubicBezTo>
                <a:cubicBezTo>
                  <a:pt x="1973" y="281"/>
                  <a:pt x="1973" y="281"/>
                  <a:pt x="1973" y="281"/>
                </a:cubicBezTo>
                <a:cubicBezTo>
                  <a:pt x="2073" y="381"/>
                  <a:pt x="2073" y="543"/>
                  <a:pt x="1973" y="643"/>
                </a:cubicBezTo>
                <a:close/>
                <a:moveTo>
                  <a:pt x="706" y="1729"/>
                </a:moveTo>
                <a:cubicBezTo>
                  <a:pt x="681" y="1754"/>
                  <a:pt x="681" y="1795"/>
                  <a:pt x="706" y="1820"/>
                </a:cubicBezTo>
                <a:cubicBezTo>
                  <a:pt x="731" y="1845"/>
                  <a:pt x="771" y="1845"/>
                  <a:pt x="796" y="1820"/>
                </a:cubicBezTo>
                <a:cubicBezTo>
                  <a:pt x="1792" y="824"/>
                  <a:pt x="1792" y="824"/>
                  <a:pt x="1792" y="824"/>
                </a:cubicBezTo>
                <a:cubicBezTo>
                  <a:pt x="1701" y="734"/>
                  <a:pt x="1701" y="734"/>
                  <a:pt x="1701" y="734"/>
                </a:cubicBezTo>
                <a:lnTo>
                  <a:pt x="706" y="1729"/>
                </a:lnTo>
                <a:close/>
                <a:moveTo>
                  <a:pt x="253" y="1277"/>
                </a:moveTo>
                <a:cubicBezTo>
                  <a:pt x="228" y="1302"/>
                  <a:pt x="228" y="1342"/>
                  <a:pt x="253" y="1367"/>
                </a:cubicBezTo>
                <a:cubicBezTo>
                  <a:pt x="278" y="1392"/>
                  <a:pt x="319" y="1392"/>
                  <a:pt x="344" y="1367"/>
                </a:cubicBezTo>
                <a:cubicBezTo>
                  <a:pt x="1339" y="372"/>
                  <a:pt x="1339" y="372"/>
                  <a:pt x="1339" y="372"/>
                </a:cubicBezTo>
                <a:cubicBezTo>
                  <a:pt x="1249" y="281"/>
                  <a:pt x="1249" y="281"/>
                  <a:pt x="1249" y="281"/>
                </a:cubicBezTo>
                <a:lnTo>
                  <a:pt x="253" y="1277"/>
                </a:lnTo>
                <a:close/>
                <a:moveTo>
                  <a:pt x="1430" y="462"/>
                </a:moveTo>
                <a:cubicBezTo>
                  <a:pt x="434" y="1458"/>
                  <a:pt x="434" y="1458"/>
                  <a:pt x="434" y="1458"/>
                </a:cubicBezTo>
                <a:cubicBezTo>
                  <a:pt x="384" y="1507"/>
                  <a:pt x="384" y="1589"/>
                  <a:pt x="434" y="1639"/>
                </a:cubicBezTo>
                <a:cubicBezTo>
                  <a:pt x="484" y="1689"/>
                  <a:pt x="565" y="1689"/>
                  <a:pt x="615" y="1638"/>
                </a:cubicBezTo>
                <a:cubicBezTo>
                  <a:pt x="1611" y="643"/>
                  <a:pt x="1611" y="643"/>
                  <a:pt x="1611" y="643"/>
                </a:cubicBezTo>
                <a:lnTo>
                  <a:pt x="1430" y="462"/>
                </a:lnTo>
                <a:close/>
                <a:moveTo>
                  <a:pt x="615" y="1910"/>
                </a:moveTo>
                <a:cubicBezTo>
                  <a:pt x="584" y="1879"/>
                  <a:pt x="570" y="1840"/>
                  <a:pt x="564" y="1800"/>
                </a:cubicBezTo>
                <a:cubicBezTo>
                  <a:pt x="551" y="1802"/>
                  <a:pt x="538" y="1804"/>
                  <a:pt x="525" y="1804"/>
                </a:cubicBezTo>
                <a:cubicBezTo>
                  <a:pt x="456" y="1804"/>
                  <a:pt x="392" y="1777"/>
                  <a:pt x="344" y="1729"/>
                </a:cubicBezTo>
                <a:cubicBezTo>
                  <a:pt x="295" y="1681"/>
                  <a:pt x="269" y="1617"/>
                  <a:pt x="269" y="1548"/>
                </a:cubicBezTo>
                <a:cubicBezTo>
                  <a:pt x="269" y="1536"/>
                  <a:pt x="271" y="1524"/>
                  <a:pt x="272" y="1511"/>
                </a:cubicBezTo>
                <a:cubicBezTo>
                  <a:pt x="231" y="1506"/>
                  <a:pt x="193" y="1488"/>
                  <a:pt x="163" y="1458"/>
                </a:cubicBezTo>
                <a:cubicBezTo>
                  <a:pt x="160" y="1455"/>
                  <a:pt x="159" y="1451"/>
                  <a:pt x="156" y="1448"/>
                </a:cubicBezTo>
                <a:cubicBezTo>
                  <a:pt x="0" y="2073"/>
                  <a:pt x="0" y="2073"/>
                  <a:pt x="0" y="2073"/>
                </a:cubicBezTo>
                <a:cubicBezTo>
                  <a:pt x="624" y="1917"/>
                  <a:pt x="624" y="1917"/>
                  <a:pt x="624" y="1917"/>
                </a:cubicBezTo>
                <a:cubicBezTo>
                  <a:pt x="621" y="1914"/>
                  <a:pt x="618" y="1912"/>
                  <a:pt x="615" y="19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6649" name="文本框 29"/>
          <p:cNvSpPr txBox="1"/>
          <p:nvPr>
            <p:custDataLst>
              <p:tags r:id="rId21"/>
            </p:custDataLst>
          </p:nvPr>
        </p:nvSpPr>
        <p:spPr>
          <a:xfrm>
            <a:off x="1065213" y="3419475"/>
            <a:ext cx="1144587" cy="6127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 eaLnBrk="1" hangingPunct="1"/>
            <a:r>
              <a:rPr lang="zh-CN" altLang="en-US" sz="18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个人维护业绩库</a:t>
            </a:r>
            <a:endParaRPr lang="zh-CN" altLang="en-US" sz="1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650" name="文本框 30"/>
          <p:cNvSpPr txBox="1"/>
          <p:nvPr>
            <p:custDataLst>
              <p:tags r:id="rId22"/>
            </p:custDataLst>
          </p:nvPr>
        </p:nvSpPr>
        <p:spPr>
          <a:xfrm>
            <a:off x="1293813" y="1425575"/>
            <a:ext cx="1443037" cy="6127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 eaLnBrk="1" hangingPunct="1"/>
            <a:r>
              <a:rPr lang="zh-CN" altLang="en-US" sz="18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个人申报</a:t>
            </a:r>
            <a:endParaRPr lang="zh-CN" altLang="en-US" sz="1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651" name="文本框 31"/>
          <p:cNvSpPr txBox="1"/>
          <p:nvPr>
            <p:custDataLst>
              <p:tags r:id="rId23"/>
            </p:custDataLst>
          </p:nvPr>
        </p:nvSpPr>
        <p:spPr>
          <a:xfrm>
            <a:off x="4178300" y="1454150"/>
            <a:ext cx="1211263" cy="6111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 eaLnBrk="1" hangingPunct="1"/>
            <a:r>
              <a:rPr lang="zh-CN" altLang="en-US" sz="18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主管部门审核</a:t>
            </a:r>
            <a:endParaRPr lang="zh-CN" altLang="en-US" sz="1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652" name="文本框 32"/>
          <p:cNvSpPr txBox="1"/>
          <p:nvPr>
            <p:custDataLst>
              <p:tags r:id="rId24"/>
            </p:custDataLst>
          </p:nvPr>
        </p:nvSpPr>
        <p:spPr>
          <a:xfrm>
            <a:off x="3478213" y="3419475"/>
            <a:ext cx="2074862" cy="6127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 eaLnBrk="1" hangingPunct="1"/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单位审核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653" name="文本框 33"/>
          <p:cNvSpPr txBox="1"/>
          <p:nvPr>
            <p:custDataLst>
              <p:tags r:id="rId25"/>
            </p:custDataLst>
          </p:nvPr>
        </p:nvSpPr>
        <p:spPr>
          <a:xfrm>
            <a:off x="6599238" y="3411538"/>
            <a:ext cx="1157287" cy="6127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 eaLnBrk="1" hangingPunct="1"/>
            <a:r>
              <a:rPr lang="zh-CN" altLang="en-US" sz="1800" dirty="0">
                <a:latin typeface="华文楷体" panose="02010600040101010101" pitchFamily="2" charset="-122"/>
                <a:ea typeface="华文楷体" panose="02010600040101010101" pitchFamily="2" charset="-122"/>
              </a:rPr>
              <a:t>人社部门审核</a:t>
            </a:r>
            <a:endParaRPr lang="zh-CN" altLang="en-US" sz="1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26654" name="直接连接符 35"/>
          <p:cNvCxnSpPr/>
          <p:nvPr>
            <p:custDataLst>
              <p:tags r:id="rId26"/>
            </p:custDataLst>
          </p:nvPr>
        </p:nvCxnSpPr>
        <p:spPr>
          <a:xfrm flipV="1">
            <a:off x="2954338" y="2506663"/>
            <a:ext cx="592137" cy="1587"/>
          </a:xfrm>
          <a:prstGeom prst="line">
            <a:avLst/>
          </a:prstGeom>
          <a:ln w="12700" cap="flat" cmpd="sng">
            <a:solidFill>
              <a:srgbClr val="D0C420"/>
            </a:solidFill>
            <a:prstDash val="sysDash"/>
            <a:miter/>
            <a:headEnd type="none" w="med" len="med"/>
            <a:tailEnd type="none" w="med" len="med"/>
          </a:ln>
        </p:spPr>
      </p:cxnSp>
      <p:cxnSp>
        <p:nvCxnSpPr>
          <p:cNvPr id="26655" name="直接连接符 38"/>
          <p:cNvCxnSpPr/>
          <p:nvPr>
            <p:custDataLst>
              <p:tags r:id="rId27"/>
            </p:custDataLst>
          </p:nvPr>
        </p:nvCxnSpPr>
        <p:spPr>
          <a:xfrm flipV="1">
            <a:off x="4340225" y="2506663"/>
            <a:ext cx="592138" cy="1587"/>
          </a:xfrm>
          <a:prstGeom prst="line">
            <a:avLst/>
          </a:prstGeom>
          <a:ln w="12700" cap="flat" cmpd="sng">
            <a:solidFill>
              <a:srgbClr val="FB392E"/>
            </a:solidFill>
            <a:prstDash val="sysDash"/>
            <a:miter/>
            <a:headEnd type="none" w="med" len="med"/>
            <a:tailEnd type="none" w="med" len="med"/>
          </a:ln>
        </p:spPr>
      </p:cxnSp>
      <p:cxnSp>
        <p:nvCxnSpPr>
          <p:cNvPr id="26656" name="直接连接符 39"/>
          <p:cNvCxnSpPr/>
          <p:nvPr>
            <p:custDataLst>
              <p:tags r:id="rId28"/>
            </p:custDataLst>
          </p:nvPr>
        </p:nvCxnSpPr>
        <p:spPr>
          <a:xfrm flipV="1">
            <a:off x="5724525" y="2506663"/>
            <a:ext cx="593725" cy="1587"/>
          </a:xfrm>
          <a:prstGeom prst="line">
            <a:avLst/>
          </a:prstGeom>
          <a:ln w="12700" cap="flat" cmpd="sng">
            <a:solidFill>
              <a:srgbClr val="45BF67"/>
            </a:solidFill>
            <a:prstDash val="sysDash"/>
            <a:miter/>
            <a:headEnd type="none" w="med" len="med"/>
            <a:tailEnd type="none" w="med" len="med"/>
          </a:ln>
        </p:spPr>
      </p:cxnSp>
      <p:sp>
        <p:nvSpPr>
          <p:cNvPr id="41" name="椭圆 40"/>
          <p:cNvSpPr/>
          <p:nvPr>
            <p:custDataLst>
              <p:tags r:id="rId29"/>
            </p:custDataLst>
          </p:nvPr>
        </p:nvSpPr>
        <p:spPr>
          <a:xfrm>
            <a:off x="6370638" y="2165350"/>
            <a:ext cx="685800" cy="685800"/>
          </a:xfrm>
          <a:prstGeom prst="ellipse">
            <a:avLst/>
          </a:prstGeom>
          <a:solidFill>
            <a:srgbClr val="45BF6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>
            <p:custDataLst>
              <p:tags r:id="rId30"/>
            </p:custDataLst>
          </p:nvPr>
        </p:nvSpPr>
        <p:spPr>
          <a:xfrm>
            <a:off x="6681788" y="3402013"/>
            <a:ext cx="101600" cy="101600"/>
          </a:xfrm>
          <a:prstGeom prst="ellipse">
            <a:avLst/>
          </a:prstGeom>
          <a:solidFill>
            <a:srgbClr val="45BF6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26659" name="直接连接符 42"/>
          <p:cNvCxnSpPr/>
          <p:nvPr>
            <p:custDataLst>
              <p:tags r:id="rId31"/>
            </p:custDataLst>
          </p:nvPr>
        </p:nvCxnSpPr>
        <p:spPr>
          <a:xfrm>
            <a:off x="6723063" y="2905125"/>
            <a:ext cx="0" cy="530225"/>
          </a:xfrm>
          <a:prstGeom prst="line">
            <a:avLst/>
          </a:prstGeom>
          <a:ln w="12700" cap="flat" cmpd="sng">
            <a:solidFill>
              <a:srgbClr val="45BF67"/>
            </a:solidFill>
            <a:prstDash val="sysDash"/>
            <a:miter/>
            <a:headEnd type="none" w="med" len="med"/>
            <a:tailEnd type="none" w="med" len="med"/>
          </a:ln>
        </p:spPr>
      </p:cxnSp>
      <p:sp>
        <p:nvSpPr>
          <p:cNvPr id="44" name="弧形 43"/>
          <p:cNvSpPr/>
          <p:nvPr>
            <p:custDataLst>
              <p:tags r:id="rId32"/>
            </p:custDataLst>
          </p:nvPr>
        </p:nvSpPr>
        <p:spPr bwMode="auto">
          <a:xfrm rot="15412246" flipH="1">
            <a:off x="6310313" y="2097088"/>
            <a:ext cx="804863" cy="804863"/>
          </a:xfrm>
          <a:prstGeom prst="arc">
            <a:avLst>
              <a:gd name="adj1" fmla="val 15565824"/>
              <a:gd name="adj2" fmla="val 4472400"/>
            </a:avLst>
          </a:prstGeom>
          <a:noFill/>
          <a:ln w="12700" cap="flat" cmpd="sng" algn="ctr">
            <a:solidFill>
              <a:srgbClr val="45BF67"/>
            </a:solidFill>
            <a:prstDash val="sysDash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5" name="椭圆 44"/>
          <p:cNvSpPr/>
          <p:nvPr>
            <p:custDataLst>
              <p:tags r:id="rId33"/>
            </p:custDataLst>
          </p:nvPr>
        </p:nvSpPr>
        <p:spPr>
          <a:xfrm>
            <a:off x="7754938" y="2165350"/>
            <a:ext cx="685800" cy="685800"/>
          </a:xfrm>
          <a:prstGeom prst="ellipse">
            <a:avLst/>
          </a:prstGeom>
          <a:solidFill>
            <a:srgbClr val="D0C42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6" name="椭圆 45"/>
          <p:cNvSpPr/>
          <p:nvPr>
            <p:custDataLst>
              <p:tags r:id="rId34"/>
            </p:custDataLst>
          </p:nvPr>
        </p:nvSpPr>
        <p:spPr>
          <a:xfrm flipV="1">
            <a:off x="8069263" y="1517650"/>
            <a:ext cx="103188" cy="103188"/>
          </a:xfrm>
          <a:prstGeom prst="ellipse">
            <a:avLst/>
          </a:prstGeom>
          <a:solidFill>
            <a:srgbClr val="D0C42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26663" name="直接连接符 46"/>
          <p:cNvCxnSpPr/>
          <p:nvPr>
            <p:custDataLst>
              <p:tags r:id="rId35"/>
            </p:custDataLst>
          </p:nvPr>
        </p:nvCxnSpPr>
        <p:spPr>
          <a:xfrm flipV="1">
            <a:off x="7110413" y="2506663"/>
            <a:ext cx="593725" cy="1587"/>
          </a:xfrm>
          <a:prstGeom prst="line">
            <a:avLst/>
          </a:prstGeom>
          <a:ln w="12700" cap="flat" cmpd="sng">
            <a:solidFill>
              <a:srgbClr val="D0C420"/>
            </a:solidFill>
            <a:prstDash val="sysDash"/>
            <a:miter/>
            <a:headEnd type="none" w="med" len="med"/>
            <a:tailEnd type="none" w="med" len="med"/>
          </a:ln>
        </p:spPr>
      </p:cxnSp>
      <p:cxnSp>
        <p:nvCxnSpPr>
          <p:cNvPr id="26664" name="直接连接符 47"/>
          <p:cNvCxnSpPr/>
          <p:nvPr>
            <p:custDataLst>
              <p:tags r:id="rId36"/>
            </p:custDataLst>
          </p:nvPr>
        </p:nvCxnSpPr>
        <p:spPr>
          <a:xfrm flipV="1">
            <a:off x="8112125" y="1585913"/>
            <a:ext cx="0" cy="530225"/>
          </a:xfrm>
          <a:prstGeom prst="line">
            <a:avLst/>
          </a:prstGeom>
          <a:ln w="12700" cap="flat" cmpd="sng">
            <a:solidFill>
              <a:srgbClr val="D0C420"/>
            </a:solidFill>
            <a:prstDash val="sysDash"/>
            <a:miter/>
            <a:headEnd type="none" w="med" len="med"/>
            <a:tailEnd type="none" w="med" len="med"/>
          </a:ln>
        </p:spPr>
      </p:cxnSp>
      <p:sp>
        <p:nvSpPr>
          <p:cNvPr id="49" name="KSO_Shape"/>
          <p:cNvSpPr/>
          <p:nvPr>
            <p:custDataLst>
              <p:tags r:id="rId37"/>
            </p:custDataLst>
          </p:nvPr>
        </p:nvSpPr>
        <p:spPr>
          <a:xfrm>
            <a:off x="6565900" y="2390775"/>
            <a:ext cx="314325" cy="234950"/>
          </a:xfrm>
          <a:custGeom>
            <a:avLst/>
            <a:gdLst>
              <a:gd name="connsiteX0" fmla="*/ 577329 w 833225"/>
              <a:gd name="connsiteY0" fmla="*/ 241699 h 624687"/>
              <a:gd name="connsiteX1" fmla="*/ 541325 w 833225"/>
              <a:gd name="connsiteY1" fmla="*/ 277703 h 624687"/>
              <a:gd name="connsiteX2" fmla="*/ 577329 w 833225"/>
              <a:gd name="connsiteY2" fmla="*/ 313707 h 624687"/>
              <a:gd name="connsiteX3" fmla="*/ 613333 w 833225"/>
              <a:gd name="connsiteY3" fmla="*/ 277703 h 624687"/>
              <a:gd name="connsiteX4" fmla="*/ 577329 w 833225"/>
              <a:gd name="connsiteY4" fmla="*/ 241699 h 624687"/>
              <a:gd name="connsiteX5" fmla="*/ 424929 w 833225"/>
              <a:gd name="connsiteY5" fmla="*/ 241699 h 624687"/>
              <a:gd name="connsiteX6" fmla="*/ 388925 w 833225"/>
              <a:gd name="connsiteY6" fmla="*/ 277703 h 624687"/>
              <a:gd name="connsiteX7" fmla="*/ 424929 w 833225"/>
              <a:gd name="connsiteY7" fmla="*/ 313707 h 624687"/>
              <a:gd name="connsiteX8" fmla="*/ 460933 w 833225"/>
              <a:gd name="connsiteY8" fmla="*/ 277703 h 624687"/>
              <a:gd name="connsiteX9" fmla="*/ 424929 w 833225"/>
              <a:gd name="connsiteY9" fmla="*/ 241699 h 624687"/>
              <a:gd name="connsiteX10" fmla="*/ 272529 w 833225"/>
              <a:gd name="connsiteY10" fmla="*/ 241699 h 624687"/>
              <a:gd name="connsiteX11" fmla="*/ 236525 w 833225"/>
              <a:gd name="connsiteY11" fmla="*/ 277703 h 624687"/>
              <a:gd name="connsiteX12" fmla="*/ 272529 w 833225"/>
              <a:gd name="connsiteY12" fmla="*/ 313707 h 624687"/>
              <a:gd name="connsiteX13" fmla="*/ 308533 w 833225"/>
              <a:gd name="connsiteY13" fmla="*/ 277703 h 624687"/>
              <a:gd name="connsiteX14" fmla="*/ 272529 w 833225"/>
              <a:gd name="connsiteY14" fmla="*/ 241699 h 624687"/>
              <a:gd name="connsiteX15" fmla="*/ 429066 w 833225"/>
              <a:gd name="connsiteY15" fmla="*/ 124 h 624687"/>
              <a:gd name="connsiteX16" fmla="*/ 543580 w 833225"/>
              <a:gd name="connsiteY16" fmla="*/ 13237 h 624687"/>
              <a:gd name="connsiteX17" fmla="*/ 789350 w 833225"/>
              <a:gd name="connsiteY17" fmla="*/ 401436 h 624687"/>
              <a:gd name="connsiteX18" fmla="*/ 362652 w 833225"/>
              <a:gd name="connsiteY18" fmla="*/ 552944 h 624687"/>
              <a:gd name="connsiteX19" fmla="*/ 243007 w 833225"/>
              <a:gd name="connsiteY19" fmla="*/ 624687 h 624687"/>
              <a:gd name="connsiteX20" fmla="*/ 211865 w 833225"/>
              <a:gd name="connsiteY20" fmla="*/ 519440 h 624687"/>
              <a:gd name="connsiteX21" fmla="*/ 117966 w 833225"/>
              <a:gd name="connsiteY21" fmla="*/ 84077 h 624687"/>
              <a:gd name="connsiteX22" fmla="*/ 429066 w 833225"/>
              <a:gd name="connsiteY22" fmla="*/ 124 h 624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33225" h="624687">
                <a:moveTo>
                  <a:pt x="577329" y="241699"/>
                </a:moveTo>
                <a:cubicBezTo>
                  <a:pt x="557445" y="241699"/>
                  <a:pt x="541325" y="257819"/>
                  <a:pt x="541325" y="277703"/>
                </a:cubicBezTo>
                <a:cubicBezTo>
                  <a:pt x="541325" y="297587"/>
                  <a:pt x="557445" y="313707"/>
                  <a:pt x="577329" y="313707"/>
                </a:cubicBezTo>
                <a:cubicBezTo>
                  <a:pt x="597213" y="313707"/>
                  <a:pt x="613333" y="297587"/>
                  <a:pt x="613333" y="277703"/>
                </a:cubicBezTo>
                <a:cubicBezTo>
                  <a:pt x="613333" y="257819"/>
                  <a:pt x="597213" y="241699"/>
                  <a:pt x="577329" y="241699"/>
                </a:cubicBezTo>
                <a:close/>
                <a:moveTo>
                  <a:pt x="424929" y="241699"/>
                </a:moveTo>
                <a:cubicBezTo>
                  <a:pt x="405045" y="241699"/>
                  <a:pt x="388925" y="257819"/>
                  <a:pt x="388925" y="277703"/>
                </a:cubicBezTo>
                <a:cubicBezTo>
                  <a:pt x="388925" y="297587"/>
                  <a:pt x="405045" y="313707"/>
                  <a:pt x="424929" y="313707"/>
                </a:cubicBezTo>
                <a:cubicBezTo>
                  <a:pt x="444813" y="313707"/>
                  <a:pt x="460933" y="297587"/>
                  <a:pt x="460933" y="277703"/>
                </a:cubicBezTo>
                <a:cubicBezTo>
                  <a:pt x="460933" y="257819"/>
                  <a:pt x="444813" y="241699"/>
                  <a:pt x="424929" y="241699"/>
                </a:cubicBezTo>
                <a:close/>
                <a:moveTo>
                  <a:pt x="272529" y="241699"/>
                </a:moveTo>
                <a:cubicBezTo>
                  <a:pt x="252645" y="241699"/>
                  <a:pt x="236525" y="257819"/>
                  <a:pt x="236525" y="277703"/>
                </a:cubicBezTo>
                <a:cubicBezTo>
                  <a:pt x="236525" y="297587"/>
                  <a:pt x="252645" y="313707"/>
                  <a:pt x="272529" y="313707"/>
                </a:cubicBezTo>
                <a:cubicBezTo>
                  <a:pt x="292413" y="313707"/>
                  <a:pt x="308533" y="297587"/>
                  <a:pt x="308533" y="277703"/>
                </a:cubicBezTo>
                <a:cubicBezTo>
                  <a:pt x="308533" y="257819"/>
                  <a:pt x="292413" y="241699"/>
                  <a:pt x="272529" y="241699"/>
                </a:cubicBezTo>
                <a:close/>
                <a:moveTo>
                  <a:pt x="429066" y="124"/>
                </a:moveTo>
                <a:cubicBezTo>
                  <a:pt x="467414" y="891"/>
                  <a:pt x="505944" y="5202"/>
                  <a:pt x="543580" y="13237"/>
                </a:cubicBezTo>
                <a:cubicBezTo>
                  <a:pt x="786614" y="65121"/>
                  <a:pt x="903137" y="249172"/>
                  <a:pt x="789350" y="401436"/>
                </a:cubicBezTo>
                <a:cubicBezTo>
                  <a:pt x="710142" y="507428"/>
                  <a:pt x="538801" y="568267"/>
                  <a:pt x="362652" y="552944"/>
                </a:cubicBezTo>
                <a:lnTo>
                  <a:pt x="243007" y="624687"/>
                </a:lnTo>
                <a:lnTo>
                  <a:pt x="211865" y="519440"/>
                </a:lnTo>
                <a:cubicBezTo>
                  <a:pt x="-26035" y="429957"/>
                  <a:pt x="-72481" y="214611"/>
                  <a:pt x="117966" y="84077"/>
                </a:cubicBezTo>
                <a:cubicBezTo>
                  <a:pt x="200623" y="27423"/>
                  <a:pt x="314022" y="-2176"/>
                  <a:pt x="429066" y="124"/>
                </a:cubicBez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0" name="Freeform 78"/>
          <p:cNvSpPr/>
          <p:nvPr>
            <p:custDataLst>
              <p:tags r:id="rId38"/>
            </p:custDataLst>
          </p:nvPr>
        </p:nvSpPr>
        <p:spPr bwMode="auto">
          <a:xfrm>
            <a:off x="1049338" y="2344738"/>
            <a:ext cx="246063" cy="254000"/>
          </a:xfrm>
          <a:custGeom>
            <a:avLst/>
            <a:gdLst>
              <a:gd name="T0" fmla="*/ 180 w 362"/>
              <a:gd name="T1" fmla="*/ 0 h 455"/>
              <a:gd name="T2" fmla="*/ 1 w 362"/>
              <a:gd name="T3" fmla="*/ 181 h 455"/>
              <a:gd name="T4" fmla="*/ 73 w 362"/>
              <a:gd name="T5" fmla="*/ 323 h 455"/>
              <a:gd name="T6" fmla="*/ 109 w 362"/>
              <a:gd name="T7" fmla="*/ 431 h 455"/>
              <a:gd name="T8" fmla="*/ 181 w 362"/>
              <a:gd name="T9" fmla="*/ 455 h 455"/>
              <a:gd name="T10" fmla="*/ 253 w 362"/>
              <a:gd name="T11" fmla="*/ 431 h 455"/>
              <a:gd name="T12" fmla="*/ 253 w 362"/>
              <a:gd name="T13" fmla="*/ 431 h 455"/>
              <a:gd name="T14" fmla="*/ 289 w 362"/>
              <a:gd name="T15" fmla="*/ 323 h 455"/>
              <a:gd name="T16" fmla="*/ 361 w 362"/>
              <a:gd name="T17" fmla="*/ 181 h 455"/>
              <a:gd name="T18" fmla="*/ 183 w 362"/>
              <a:gd name="T19" fmla="*/ 0 h 455"/>
              <a:gd name="T20" fmla="*/ 180 w 362"/>
              <a:gd name="T21" fmla="*/ 0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2" h="455">
                <a:moveTo>
                  <a:pt x="180" y="0"/>
                </a:moveTo>
                <a:cubicBezTo>
                  <a:pt x="80" y="0"/>
                  <a:pt x="0" y="81"/>
                  <a:pt x="1" y="181"/>
                </a:cubicBezTo>
                <a:cubicBezTo>
                  <a:pt x="1" y="239"/>
                  <a:pt x="44" y="290"/>
                  <a:pt x="73" y="323"/>
                </a:cubicBezTo>
                <a:cubicBezTo>
                  <a:pt x="103" y="356"/>
                  <a:pt x="109" y="431"/>
                  <a:pt x="109" y="431"/>
                </a:cubicBezTo>
                <a:cubicBezTo>
                  <a:pt x="109" y="431"/>
                  <a:pt x="142" y="455"/>
                  <a:pt x="181" y="455"/>
                </a:cubicBezTo>
                <a:cubicBezTo>
                  <a:pt x="221" y="455"/>
                  <a:pt x="253" y="431"/>
                  <a:pt x="253" y="431"/>
                </a:cubicBezTo>
                <a:cubicBezTo>
                  <a:pt x="253" y="431"/>
                  <a:pt x="253" y="431"/>
                  <a:pt x="253" y="431"/>
                </a:cubicBezTo>
                <a:cubicBezTo>
                  <a:pt x="253" y="431"/>
                  <a:pt x="260" y="356"/>
                  <a:pt x="289" y="323"/>
                </a:cubicBezTo>
                <a:cubicBezTo>
                  <a:pt x="318" y="290"/>
                  <a:pt x="361" y="239"/>
                  <a:pt x="361" y="181"/>
                </a:cubicBezTo>
                <a:cubicBezTo>
                  <a:pt x="362" y="81"/>
                  <a:pt x="282" y="0"/>
                  <a:pt x="183" y="0"/>
                </a:cubicBezTo>
                <a:lnTo>
                  <a:pt x="180" y="0"/>
                </a:lnTo>
                <a:close/>
              </a:path>
            </a:pathLst>
          </a:custGeom>
          <a:noFill/>
          <a:ln w="34925" cap="flat">
            <a:solidFill>
              <a:srgbClr val="FFFFFF"/>
            </a:solidFill>
            <a:prstDash val="solid"/>
            <a:round/>
          </a:ln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1" name="Freeform 79"/>
          <p:cNvSpPr/>
          <p:nvPr>
            <p:custDataLst>
              <p:tags r:id="rId39"/>
            </p:custDataLst>
          </p:nvPr>
        </p:nvSpPr>
        <p:spPr bwMode="auto">
          <a:xfrm>
            <a:off x="1117600" y="2590800"/>
            <a:ext cx="53975" cy="34925"/>
          </a:xfrm>
          <a:custGeom>
            <a:avLst/>
            <a:gdLst>
              <a:gd name="T0" fmla="*/ 13 w 81"/>
              <a:gd name="T1" fmla="*/ 0 h 64"/>
              <a:gd name="T2" fmla="*/ 5 w 81"/>
              <a:gd name="T3" fmla="*/ 28 h 64"/>
              <a:gd name="T4" fmla="*/ 81 w 81"/>
              <a:gd name="T5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1" h="64">
                <a:moveTo>
                  <a:pt x="13" y="0"/>
                </a:moveTo>
                <a:cubicBezTo>
                  <a:pt x="8" y="14"/>
                  <a:pt x="0" y="16"/>
                  <a:pt x="5" y="28"/>
                </a:cubicBezTo>
                <a:cubicBezTo>
                  <a:pt x="11" y="40"/>
                  <a:pt x="42" y="64"/>
                  <a:pt x="81" y="64"/>
                </a:cubicBezTo>
              </a:path>
            </a:pathLst>
          </a:custGeom>
          <a:solidFill>
            <a:srgbClr val="45BF67"/>
          </a:solidFill>
          <a:ln w="34925" cap="rnd">
            <a:solidFill>
              <a:srgbClr val="FFFFFF"/>
            </a:solidFill>
            <a:prstDash val="solid"/>
            <a:round/>
          </a:ln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2" name="Freeform 80"/>
          <p:cNvSpPr/>
          <p:nvPr>
            <p:custDataLst>
              <p:tags r:id="rId40"/>
            </p:custDataLst>
          </p:nvPr>
        </p:nvSpPr>
        <p:spPr bwMode="auto">
          <a:xfrm>
            <a:off x="1171575" y="2590800"/>
            <a:ext cx="57150" cy="34925"/>
          </a:xfrm>
          <a:custGeom>
            <a:avLst/>
            <a:gdLst>
              <a:gd name="T0" fmla="*/ 68 w 82"/>
              <a:gd name="T1" fmla="*/ 0 h 64"/>
              <a:gd name="T2" fmla="*/ 76 w 82"/>
              <a:gd name="T3" fmla="*/ 28 h 64"/>
              <a:gd name="T4" fmla="*/ 0 w 82"/>
              <a:gd name="T5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2" h="64">
                <a:moveTo>
                  <a:pt x="68" y="0"/>
                </a:moveTo>
                <a:cubicBezTo>
                  <a:pt x="74" y="14"/>
                  <a:pt x="82" y="16"/>
                  <a:pt x="76" y="28"/>
                </a:cubicBezTo>
                <a:cubicBezTo>
                  <a:pt x="71" y="40"/>
                  <a:pt x="40" y="64"/>
                  <a:pt x="0" y="64"/>
                </a:cubicBezTo>
              </a:path>
            </a:pathLst>
          </a:custGeom>
          <a:solidFill>
            <a:srgbClr val="45BF67"/>
          </a:solidFill>
          <a:ln w="34925" cap="rnd">
            <a:solidFill>
              <a:srgbClr val="FFFFFF"/>
            </a:solidFill>
            <a:prstDash val="solid"/>
            <a:round/>
          </a:ln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3" name="Freeform 81"/>
          <p:cNvSpPr/>
          <p:nvPr>
            <p:custDataLst>
              <p:tags r:id="rId41"/>
            </p:custDataLst>
          </p:nvPr>
        </p:nvSpPr>
        <p:spPr bwMode="auto">
          <a:xfrm>
            <a:off x="1117600" y="2617788"/>
            <a:ext cx="53975" cy="36513"/>
          </a:xfrm>
          <a:custGeom>
            <a:avLst/>
            <a:gdLst>
              <a:gd name="T0" fmla="*/ 13 w 81"/>
              <a:gd name="T1" fmla="*/ 0 h 64"/>
              <a:gd name="T2" fmla="*/ 5 w 81"/>
              <a:gd name="T3" fmla="*/ 28 h 64"/>
              <a:gd name="T4" fmla="*/ 81 w 81"/>
              <a:gd name="T5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1" h="64">
                <a:moveTo>
                  <a:pt x="13" y="0"/>
                </a:moveTo>
                <a:cubicBezTo>
                  <a:pt x="8" y="14"/>
                  <a:pt x="0" y="16"/>
                  <a:pt x="5" y="28"/>
                </a:cubicBezTo>
                <a:cubicBezTo>
                  <a:pt x="11" y="40"/>
                  <a:pt x="42" y="64"/>
                  <a:pt x="81" y="64"/>
                </a:cubicBezTo>
              </a:path>
            </a:pathLst>
          </a:custGeom>
          <a:solidFill>
            <a:srgbClr val="45BF67"/>
          </a:solidFill>
          <a:ln w="34925" cap="rnd">
            <a:solidFill>
              <a:srgbClr val="FFFFFF"/>
            </a:solidFill>
            <a:prstDash val="solid"/>
            <a:round/>
          </a:ln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4" name="Freeform 82"/>
          <p:cNvSpPr/>
          <p:nvPr>
            <p:custDataLst>
              <p:tags r:id="rId42"/>
            </p:custDataLst>
          </p:nvPr>
        </p:nvSpPr>
        <p:spPr bwMode="auto">
          <a:xfrm>
            <a:off x="1171575" y="2617788"/>
            <a:ext cx="57150" cy="36513"/>
          </a:xfrm>
          <a:custGeom>
            <a:avLst/>
            <a:gdLst>
              <a:gd name="T0" fmla="*/ 68 w 82"/>
              <a:gd name="T1" fmla="*/ 0 h 64"/>
              <a:gd name="T2" fmla="*/ 76 w 82"/>
              <a:gd name="T3" fmla="*/ 28 h 64"/>
              <a:gd name="T4" fmla="*/ 0 w 82"/>
              <a:gd name="T5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2" h="64">
                <a:moveTo>
                  <a:pt x="68" y="0"/>
                </a:moveTo>
                <a:cubicBezTo>
                  <a:pt x="74" y="14"/>
                  <a:pt x="82" y="16"/>
                  <a:pt x="76" y="28"/>
                </a:cubicBezTo>
                <a:cubicBezTo>
                  <a:pt x="71" y="40"/>
                  <a:pt x="40" y="64"/>
                  <a:pt x="0" y="64"/>
                </a:cubicBezTo>
              </a:path>
            </a:pathLst>
          </a:custGeom>
          <a:solidFill>
            <a:srgbClr val="45BF67"/>
          </a:solidFill>
          <a:ln w="34925" cap="rnd">
            <a:solidFill>
              <a:srgbClr val="FFFFFF"/>
            </a:solidFill>
            <a:prstDash val="solid"/>
            <a:round/>
          </a:ln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5" name="Freeform 83"/>
          <p:cNvSpPr/>
          <p:nvPr>
            <p:custDataLst>
              <p:tags r:id="rId43"/>
            </p:custDataLst>
          </p:nvPr>
        </p:nvSpPr>
        <p:spPr bwMode="auto">
          <a:xfrm>
            <a:off x="1143000" y="2657475"/>
            <a:ext cx="60325" cy="15875"/>
          </a:xfrm>
          <a:custGeom>
            <a:avLst/>
            <a:gdLst>
              <a:gd name="T0" fmla="*/ 88 w 88"/>
              <a:gd name="T1" fmla="*/ 0 h 27"/>
              <a:gd name="T2" fmla="*/ 44 w 88"/>
              <a:gd name="T3" fmla="*/ 27 h 27"/>
              <a:gd name="T4" fmla="*/ 0 w 88"/>
              <a:gd name="T5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8" h="27">
                <a:moveTo>
                  <a:pt x="88" y="0"/>
                </a:moveTo>
                <a:cubicBezTo>
                  <a:pt x="88" y="0"/>
                  <a:pt x="69" y="27"/>
                  <a:pt x="44" y="27"/>
                </a:cubicBezTo>
                <a:cubicBezTo>
                  <a:pt x="20" y="27"/>
                  <a:pt x="0" y="0"/>
                  <a:pt x="0" y="0"/>
                </a:cubicBezTo>
              </a:path>
            </a:pathLst>
          </a:custGeom>
          <a:solidFill>
            <a:srgbClr val="45BF67"/>
          </a:solidFill>
          <a:ln w="9525">
            <a:solidFill>
              <a:srgbClr val="FFFFFF"/>
            </a:solidFill>
            <a:round/>
          </a:ln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6" name="Freeform 84"/>
          <p:cNvSpPr/>
          <p:nvPr>
            <p:custDataLst>
              <p:tags r:id="rId44"/>
            </p:custDataLst>
          </p:nvPr>
        </p:nvSpPr>
        <p:spPr bwMode="auto">
          <a:xfrm>
            <a:off x="1128713" y="2454275"/>
            <a:ext cx="87313" cy="141288"/>
          </a:xfrm>
          <a:custGeom>
            <a:avLst/>
            <a:gdLst>
              <a:gd name="T0" fmla="*/ 24 w 71"/>
              <a:gd name="T1" fmla="*/ 138 h 138"/>
              <a:gd name="T2" fmla="*/ 0 w 71"/>
              <a:gd name="T3" fmla="*/ 10 h 138"/>
              <a:gd name="T4" fmla="*/ 6 w 71"/>
              <a:gd name="T5" fmla="*/ 0 h 138"/>
              <a:gd name="T6" fmla="*/ 16 w 71"/>
              <a:gd name="T7" fmla="*/ 20 h 138"/>
              <a:gd name="T8" fmla="*/ 25 w 71"/>
              <a:gd name="T9" fmla="*/ 0 h 138"/>
              <a:gd name="T10" fmla="*/ 35 w 71"/>
              <a:gd name="T11" fmla="*/ 20 h 138"/>
              <a:gd name="T12" fmla="*/ 45 w 71"/>
              <a:gd name="T13" fmla="*/ 0 h 138"/>
              <a:gd name="T14" fmla="*/ 55 w 71"/>
              <a:gd name="T15" fmla="*/ 20 h 138"/>
              <a:gd name="T16" fmla="*/ 65 w 71"/>
              <a:gd name="T17" fmla="*/ 0 h 138"/>
              <a:gd name="T18" fmla="*/ 71 w 71"/>
              <a:gd name="T19" fmla="*/ 10 h 138"/>
              <a:gd name="T20" fmla="*/ 46 w 71"/>
              <a:gd name="T21" fmla="*/ 13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138">
                <a:moveTo>
                  <a:pt x="24" y="138"/>
                </a:moveTo>
                <a:lnTo>
                  <a:pt x="0" y="10"/>
                </a:lnTo>
                <a:lnTo>
                  <a:pt x="6" y="0"/>
                </a:lnTo>
                <a:lnTo>
                  <a:pt x="16" y="20"/>
                </a:lnTo>
                <a:lnTo>
                  <a:pt x="25" y="0"/>
                </a:lnTo>
                <a:lnTo>
                  <a:pt x="35" y="20"/>
                </a:lnTo>
                <a:lnTo>
                  <a:pt x="45" y="0"/>
                </a:lnTo>
                <a:lnTo>
                  <a:pt x="55" y="20"/>
                </a:lnTo>
                <a:lnTo>
                  <a:pt x="65" y="0"/>
                </a:lnTo>
                <a:lnTo>
                  <a:pt x="71" y="10"/>
                </a:lnTo>
                <a:lnTo>
                  <a:pt x="46" y="138"/>
                </a:lnTo>
              </a:path>
            </a:pathLst>
          </a:custGeom>
          <a:solidFill>
            <a:srgbClr val="FFFFFF"/>
          </a:solidFill>
          <a:ln w="11113" cap="rnd">
            <a:solidFill>
              <a:srgbClr val="FFFFFF"/>
            </a:solidFill>
            <a:prstDash val="solid"/>
            <a:round/>
          </a:ln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7" name="Freeform 31"/>
          <p:cNvSpPr>
            <a:spLocks noEditPoints="1"/>
          </p:cNvSpPr>
          <p:nvPr>
            <p:custDataLst>
              <p:tags r:id="rId45"/>
            </p:custDataLst>
          </p:nvPr>
        </p:nvSpPr>
        <p:spPr bwMode="auto">
          <a:xfrm>
            <a:off x="7964488" y="2363788"/>
            <a:ext cx="295275" cy="254000"/>
          </a:xfrm>
          <a:custGeom>
            <a:avLst/>
            <a:gdLst/>
            <a:ahLst/>
            <a:cxnLst>
              <a:cxn ang="0">
                <a:pos x="64" y="28"/>
              </a:cxn>
              <a:cxn ang="0">
                <a:pos x="0" y="28"/>
              </a:cxn>
              <a:cxn ang="0">
                <a:pos x="0" y="15"/>
              </a:cxn>
              <a:cxn ang="0">
                <a:pos x="5" y="9"/>
              </a:cxn>
              <a:cxn ang="0">
                <a:pos x="18" y="9"/>
              </a:cxn>
              <a:cxn ang="0">
                <a:pos x="18" y="3"/>
              </a:cxn>
              <a:cxn ang="0">
                <a:pos x="21" y="0"/>
              </a:cxn>
              <a:cxn ang="0">
                <a:pos x="42" y="0"/>
              </a:cxn>
              <a:cxn ang="0">
                <a:pos x="45" y="3"/>
              </a:cxn>
              <a:cxn ang="0">
                <a:pos x="45" y="9"/>
              </a:cxn>
              <a:cxn ang="0">
                <a:pos x="58" y="9"/>
              </a:cxn>
              <a:cxn ang="0">
                <a:pos x="64" y="15"/>
              </a:cxn>
              <a:cxn ang="0">
                <a:pos x="64" y="28"/>
              </a:cxn>
              <a:cxn ang="0">
                <a:pos x="64" y="49"/>
              </a:cxn>
              <a:cxn ang="0">
                <a:pos x="58" y="55"/>
              </a:cxn>
              <a:cxn ang="0">
                <a:pos x="5" y="55"/>
              </a:cxn>
              <a:cxn ang="0">
                <a:pos x="0" y="49"/>
              </a:cxn>
              <a:cxn ang="0">
                <a:pos x="0" y="32"/>
              </a:cxn>
              <a:cxn ang="0">
                <a:pos x="24" y="32"/>
              </a:cxn>
              <a:cxn ang="0">
                <a:pos x="24" y="37"/>
              </a:cxn>
              <a:cxn ang="0">
                <a:pos x="26" y="40"/>
              </a:cxn>
              <a:cxn ang="0">
                <a:pos x="37" y="40"/>
              </a:cxn>
              <a:cxn ang="0">
                <a:pos x="40" y="37"/>
              </a:cxn>
              <a:cxn ang="0">
                <a:pos x="40" y="32"/>
              </a:cxn>
              <a:cxn ang="0">
                <a:pos x="64" y="32"/>
              </a:cxn>
              <a:cxn ang="0">
                <a:pos x="64" y="49"/>
              </a:cxn>
              <a:cxn ang="0">
                <a:pos x="41" y="9"/>
              </a:cxn>
              <a:cxn ang="0">
                <a:pos x="41" y="4"/>
              </a:cxn>
              <a:cxn ang="0">
                <a:pos x="23" y="4"/>
              </a:cxn>
              <a:cxn ang="0">
                <a:pos x="23" y="9"/>
              </a:cxn>
              <a:cxn ang="0">
                <a:pos x="41" y="9"/>
              </a:cxn>
              <a:cxn ang="0">
                <a:pos x="36" y="36"/>
              </a:cxn>
              <a:cxn ang="0">
                <a:pos x="27" y="36"/>
              </a:cxn>
              <a:cxn ang="0">
                <a:pos x="27" y="32"/>
              </a:cxn>
              <a:cxn ang="0">
                <a:pos x="36" y="32"/>
              </a:cxn>
              <a:cxn ang="0">
                <a:pos x="36" y="36"/>
              </a:cxn>
            </a:cxnLst>
            <a:rect l="0" t="0" r="r" b="b"/>
            <a:pathLst>
              <a:path w="64" h="55">
                <a:moveTo>
                  <a:pt x="64" y="28"/>
                </a:moveTo>
                <a:cubicBezTo>
                  <a:pt x="0" y="28"/>
                  <a:pt x="0" y="28"/>
                  <a:pt x="0" y="28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2" y="9"/>
                  <a:pt x="5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1"/>
                  <a:pt x="20" y="0"/>
                  <a:pt x="21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3"/>
                </a:cubicBezTo>
                <a:cubicBezTo>
                  <a:pt x="45" y="9"/>
                  <a:pt x="45" y="9"/>
                  <a:pt x="45" y="9"/>
                </a:cubicBezTo>
                <a:cubicBezTo>
                  <a:pt x="58" y="9"/>
                  <a:pt x="58" y="9"/>
                  <a:pt x="58" y="9"/>
                </a:cubicBezTo>
                <a:cubicBezTo>
                  <a:pt x="61" y="9"/>
                  <a:pt x="64" y="11"/>
                  <a:pt x="64" y="15"/>
                </a:cubicBezTo>
                <a:lnTo>
                  <a:pt x="64" y="28"/>
                </a:lnTo>
                <a:close/>
                <a:moveTo>
                  <a:pt x="64" y="49"/>
                </a:moveTo>
                <a:cubicBezTo>
                  <a:pt x="64" y="52"/>
                  <a:pt x="61" y="55"/>
                  <a:pt x="58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2"/>
                  <a:pt x="0" y="49"/>
                </a:cubicBezTo>
                <a:cubicBezTo>
                  <a:pt x="0" y="32"/>
                  <a:pt x="0" y="32"/>
                  <a:pt x="0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9"/>
                  <a:pt x="25" y="40"/>
                  <a:pt x="26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9" y="40"/>
                  <a:pt x="40" y="39"/>
                  <a:pt x="40" y="37"/>
                </a:cubicBezTo>
                <a:cubicBezTo>
                  <a:pt x="40" y="32"/>
                  <a:pt x="40" y="32"/>
                  <a:pt x="40" y="32"/>
                </a:cubicBezTo>
                <a:cubicBezTo>
                  <a:pt x="64" y="32"/>
                  <a:pt x="64" y="32"/>
                  <a:pt x="64" y="32"/>
                </a:cubicBezTo>
                <a:lnTo>
                  <a:pt x="64" y="49"/>
                </a:lnTo>
                <a:close/>
                <a:moveTo>
                  <a:pt x="41" y="9"/>
                </a:moveTo>
                <a:cubicBezTo>
                  <a:pt x="41" y="4"/>
                  <a:pt x="41" y="4"/>
                  <a:pt x="41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9"/>
                  <a:pt x="23" y="9"/>
                  <a:pt x="23" y="9"/>
                </a:cubicBezTo>
                <a:lnTo>
                  <a:pt x="41" y="9"/>
                </a:lnTo>
                <a:close/>
                <a:moveTo>
                  <a:pt x="36" y="36"/>
                </a:moveTo>
                <a:cubicBezTo>
                  <a:pt x="27" y="36"/>
                  <a:pt x="27" y="36"/>
                  <a:pt x="27" y="36"/>
                </a:cubicBezTo>
                <a:cubicBezTo>
                  <a:pt x="27" y="32"/>
                  <a:pt x="27" y="32"/>
                  <a:pt x="27" y="32"/>
                </a:cubicBezTo>
                <a:cubicBezTo>
                  <a:pt x="36" y="32"/>
                  <a:pt x="36" y="32"/>
                  <a:pt x="36" y="32"/>
                </a:cubicBezTo>
                <a:lnTo>
                  <a:pt x="36" y="3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lIns="68580" tIns="34290" rIns="68580" bIns="34290"/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6674" name="文本框 57"/>
          <p:cNvSpPr txBox="1"/>
          <p:nvPr>
            <p:custDataLst>
              <p:tags r:id="rId46"/>
            </p:custDataLst>
          </p:nvPr>
        </p:nvSpPr>
        <p:spPr>
          <a:xfrm>
            <a:off x="7015163" y="1404938"/>
            <a:ext cx="1157287" cy="70961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 eaLnBrk="1" hangingPunct="1"/>
            <a:r>
              <a:rPr lang="zh-CN" altLang="en-US" sz="1800" dirty="0">
                <a:latin typeface="华文楷体" panose="02010600040101010101" pitchFamily="2" charset="-122"/>
                <a:ea typeface="华文楷体" panose="02010600040101010101" pitchFamily="2" charset="-122"/>
              </a:rPr>
              <a:t>组建单位审核</a:t>
            </a:r>
            <a:endParaRPr lang="zh-CN" altLang="en-US" sz="1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6"/>
          <p:cNvGrpSpPr/>
          <p:nvPr/>
        </p:nvGrpSpPr>
        <p:grpSpPr>
          <a:xfrm>
            <a:off x="360000" y="684000"/>
            <a:ext cx="4787900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3688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763688" y="2842590"/>
              <a:ext cx="1763688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7376" y="2842590"/>
              <a:ext cx="1763688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1064" y="2842590"/>
              <a:ext cx="1763688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27652" name="文本框 6"/>
          <p:cNvSpPr txBox="1"/>
          <p:nvPr/>
        </p:nvSpPr>
        <p:spPr>
          <a:xfrm>
            <a:off x="2817813" y="4427538"/>
            <a:ext cx="368776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 eaLnBrk="1">
              <a:buNone/>
            </a:pPr>
            <a:r>
              <a:rPr lang="en-US" altLang="zh-CN" sz="2000" dirty="0">
                <a:latin typeface="Calibri" panose="020F0502020204030204" pitchFamily="34" charset="0"/>
                <a:ea typeface="宋体" panose="02010600030101010101" pitchFamily="2" charset="-122"/>
              </a:rPr>
              <a:t>市评高级职称申报流程</a:t>
            </a:r>
            <a:endParaRPr lang="en-US" altLang="en-US" sz="2000" dirty="0"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graphicFrame>
        <p:nvGraphicFramePr>
          <p:cNvPr id="27653" name="Object 41"/>
          <p:cNvGraphicFramePr/>
          <p:nvPr/>
        </p:nvGraphicFramePr>
        <p:xfrm>
          <a:off x="1093788" y="1258888"/>
          <a:ext cx="6518275" cy="305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8210550" imgH="3181350" progId="Visio.Drawing.15">
                  <p:embed/>
                </p:oleObj>
              </mc:Choice>
              <mc:Fallback>
                <p:oleObj name="" r:id="rId1" imgW="8210550" imgH="3181350" progId="Visio.Drawing.15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93788" y="1258888"/>
                        <a:ext cx="6518275" cy="30527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85445" y="216853"/>
            <a:ext cx="615632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一、职称申报流程</a:t>
            </a:r>
            <a:r>
              <a:rPr kumimoji="0" lang="en-US" altLang="zh-CN" sz="2400" b="1" i="0" u="none" strike="noStrike" kern="1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--</a:t>
            </a:r>
            <a:r>
              <a:rPr lang="zh-CN" altLang="en-US" sz="2000" b="1" kern="10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中小学教师（含幼儿园）系列</a:t>
            </a:r>
            <a:endParaRPr kumimoji="0" lang="en-US" altLang="zh-CN" sz="2400" b="1" i="0" u="none" strike="noStrike" kern="1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011238" y="1336675"/>
            <a:ext cx="2339975" cy="577850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申报人员</a:t>
            </a:r>
            <a:r>
              <a: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维护个人业绩库；选择评审计划进行申报</a:t>
            </a:r>
            <a:endParaRPr kumimoji="0" lang="zh-CN" altLang="en-US" sz="14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8676" name="组合 6"/>
          <p:cNvGrpSpPr/>
          <p:nvPr/>
        </p:nvGrpSpPr>
        <p:grpSpPr>
          <a:xfrm>
            <a:off x="360000" y="684000"/>
            <a:ext cx="4789488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3103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763103" y="2842590"/>
              <a:ext cx="1765442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8546" y="2842590"/>
              <a:ext cx="1763103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1649" y="2842590"/>
              <a:ext cx="1763103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3946525" y="1336675"/>
            <a:ext cx="1763713" cy="577850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微软雅黑" panose="020B0503020204020204" pitchFamily="34" charset="-122"/>
              </a:rPr>
              <a:t>合肥市第一中学审核材料并公示</a:t>
            </a:r>
            <a:r>
              <a:rPr kumimoji="0" lang="en-US" altLang="zh-CN" sz="14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微软雅黑" panose="020B0503020204020204" pitchFamily="34" charset="-122"/>
              </a:rPr>
              <a:t>5</a:t>
            </a:r>
            <a:r>
              <a: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微软雅黑" panose="020B0503020204020204" pitchFamily="34" charset="-122"/>
              </a:rPr>
              <a:t>日以上</a:t>
            </a:r>
            <a:endParaRPr kumimoji="0" lang="zh-CN" altLang="en-US" sz="14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286500" y="1336675"/>
            <a:ext cx="1008063" cy="577850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合肥市教育局审核</a:t>
            </a:r>
            <a:endParaRPr kumimoji="0" lang="zh-CN" altLang="en-US" sz="14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323013" y="2444750"/>
            <a:ext cx="1008063" cy="579438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合肥市人社局审核</a:t>
            </a:r>
            <a:endParaRPr kumimoji="0" lang="zh-CN" altLang="en-US" sz="14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702175" y="2445951"/>
            <a:ext cx="1042988" cy="577036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合肥市评审中心审核</a:t>
            </a:r>
            <a:endParaRPr kumimoji="0" lang="zh-CN" altLang="en-US" sz="14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584325" y="2463800"/>
            <a:ext cx="1403350" cy="541338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评委会评审后，结果公示</a:t>
            </a:r>
            <a:endParaRPr kumimoji="0" lang="zh-CN" altLang="en-US" sz="14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323975" y="3579813"/>
            <a:ext cx="1728788" cy="579438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评委会向合肥市人社局报送评审结果</a:t>
            </a:r>
            <a:endParaRPr kumimoji="0" lang="zh-CN" altLang="en-US" sz="14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627438" y="3579813"/>
            <a:ext cx="1763713" cy="577850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合肥市人社局向安徽省人社厅报送结果</a:t>
            </a:r>
            <a:endParaRPr kumimoji="0" lang="zh-CN" altLang="en-US" sz="14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622675" y="2463800"/>
            <a:ext cx="504825" cy="541338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面试考核</a:t>
            </a:r>
            <a:endParaRPr kumimoji="0" lang="zh-CN" altLang="en-US" sz="14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5983288" y="3581400"/>
            <a:ext cx="1223963" cy="576263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安徽省人社厅审核并公示</a:t>
            </a:r>
            <a:endParaRPr kumimoji="0" lang="zh-CN" altLang="en-US" sz="14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5746750" y="1536700"/>
            <a:ext cx="539750" cy="2159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右箭头 22"/>
          <p:cNvSpPr/>
          <p:nvPr/>
        </p:nvSpPr>
        <p:spPr>
          <a:xfrm>
            <a:off x="3406775" y="1536700"/>
            <a:ext cx="539750" cy="2159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下箭头 25"/>
          <p:cNvSpPr/>
          <p:nvPr/>
        </p:nvSpPr>
        <p:spPr>
          <a:xfrm>
            <a:off x="6719888" y="1924050"/>
            <a:ext cx="215900" cy="539750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左箭头 26"/>
          <p:cNvSpPr/>
          <p:nvPr/>
        </p:nvSpPr>
        <p:spPr>
          <a:xfrm>
            <a:off x="5746750" y="2627313"/>
            <a:ext cx="539750" cy="215900"/>
          </a:xfrm>
          <a:prstGeom prst="leftArrow">
            <a:avLst/>
          </a:prstGeom>
          <a:solidFill>
            <a:schemeClr val="accent1">
              <a:lumMod val="20000"/>
              <a:lumOff val="80000"/>
            </a:schemeClr>
          </a:solidFill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左箭头 28"/>
          <p:cNvSpPr/>
          <p:nvPr/>
        </p:nvSpPr>
        <p:spPr>
          <a:xfrm>
            <a:off x="4125913" y="2627313"/>
            <a:ext cx="541338" cy="215900"/>
          </a:xfrm>
          <a:prstGeom prst="leftArrow">
            <a:avLst/>
          </a:prstGeom>
          <a:solidFill>
            <a:schemeClr val="accent1">
              <a:lumMod val="20000"/>
              <a:lumOff val="80000"/>
            </a:schemeClr>
          </a:solidFill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下箭头 29"/>
          <p:cNvSpPr/>
          <p:nvPr/>
        </p:nvSpPr>
        <p:spPr>
          <a:xfrm>
            <a:off x="2181225" y="3059113"/>
            <a:ext cx="215900" cy="539750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" name="右箭头 31"/>
          <p:cNvSpPr/>
          <p:nvPr/>
        </p:nvSpPr>
        <p:spPr>
          <a:xfrm>
            <a:off x="3087688" y="3760788"/>
            <a:ext cx="539750" cy="2159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左箭头 2"/>
          <p:cNvSpPr/>
          <p:nvPr/>
        </p:nvSpPr>
        <p:spPr>
          <a:xfrm>
            <a:off x="2989263" y="2627313"/>
            <a:ext cx="539750" cy="215900"/>
          </a:xfrm>
          <a:prstGeom prst="leftArrow">
            <a:avLst/>
          </a:prstGeom>
          <a:solidFill>
            <a:schemeClr val="accent1">
              <a:lumMod val="20000"/>
              <a:lumOff val="80000"/>
            </a:schemeClr>
          </a:solidFill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5443538" y="3760788"/>
            <a:ext cx="539750" cy="2159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1160" y="216218"/>
            <a:ext cx="615632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一、职称申报流程</a:t>
            </a:r>
            <a:r>
              <a:rPr kumimoji="0" lang="en-US" altLang="zh-CN" sz="2400" b="1" i="0" u="none" strike="noStrike" kern="1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--</a:t>
            </a:r>
            <a:r>
              <a:rPr lang="zh-CN" altLang="en-US" sz="2000" b="1" kern="10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中小学教师（含幼儿园）系列</a:t>
            </a:r>
            <a:endParaRPr kumimoji="0" lang="zh-CN" altLang="en-US" sz="2000" b="1" i="0" u="none" strike="noStrike" kern="1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0045" y="214313"/>
            <a:ext cx="223266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二、个人业绩库</a:t>
            </a:r>
            <a:endParaRPr kumimoji="0" lang="zh-CN" altLang="en-US" sz="2400" b="1" i="0" u="none" strike="noStrike" kern="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>
            <a:off x="360000" y="684000"/>
            <a:ext cx="4789488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3103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763103" y="2842590"/>
              <a:ext cx="1765442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8546" y="2842590"/>
              <a:ext cx="1763103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1649" y="2842590"/>
              <a:ext cx="1763103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05460" y="859473"/>
            <a:ext cx="8377238" cy="34137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个人业绩库包括以下内容：</a:t>
            </a:r>
            <a:endParaRPr kumimoji="0" lang="zh-CN" altLang="en-US" sz="1800" b="1" i="0" u="none" strike="noStrike" kern="0" cap="none" spc="0" normalizeH="0" baseline="0" noProof="1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1800" b="0" i="0" u="none" strike="noStrike" kern="0" cap="none" spc="0" normalizeH="0" baseline="0" noProof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0" lang="zh-CN" altLang="en-US" sz="1800" b="1" i="0" u="none" strike="noStrike" kern="0" cap="none" spc="0" normalizeH="0" baseline="0" noProof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基本信息：</a:t>
            </a:r>
            <a:r>
              <a:rPr kumimoji="0" lang="zh-CN" altLang="en-US" sz="18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工作经历、教育经历、继续教育</a:t>
            </a: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1800" b="1" i="0" u="none" strike="noStrike" kern="0" cap="none" spc="0" normalizeH="0" baseline="0" noProof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表彰考核：</a:t>
            </a:r>
            <a:r>
              <a:rPr kumimoji="0" lang="zh-CN" altLang="en-US" sz="18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项目获奖、荣誉称号、年度考核</a:t>
            </a: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1800" b="1" i="0" u="none" strike="noStrike" kern="0" cap="none" spc="0" normalizeH="0" baseline="0" noProof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能力条件：</a:t>
            </a:r>
            <a:r>
              <a:rPr kumimoji="0" lang="zh-CN" altLang="en-US" sz="18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专利著作权、学术技术兼职、资质证书</a:t>
            </a: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1800" b="1" i="0" u="none" strike="noStrike" kern="0" cap="none" spc="0" normalizeH="0" baseline="0" noProof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工作业绩：</a:t>
            </a:r>
            <a:r>
              <a:rPr kumimoji="0" lang="zh-CN" altLang="en-US" sz="18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科研项目、主持参与工程项目、成果采纳运用推广、制定标准</a:t>
            </a: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1800" b="1" i="0" u="none" strike="noStrike" kern="0" cap="none" spc="0" normalizeH="0" baseline="0" noProof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论文著作：</a:t>
            </a:r>
            <a:r>
              <a:rPr kumimoji="0" lang="zh-CN" altLang="en-US" sz="18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总结报告、论文发表、著（译）作（教材）</a:t>
            </a: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1800" b="1" i="0" u="none" strike="noStrike" kern="0" cap="none" spc="0" normalizeH="0" baseline="0" noProof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对外援助：</a:t>
            </a:r>
            <a:r>
              <a:rPr kumimoji="0" lang="zh-CN" altLang="en-US" sz="18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援助困难地区</a:t>
            </a: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1800" b="1" i="0" u="none" strike="noStrike" kern="0" cap="none" spc="0" normalizeH="0" baseline="0" noProof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行业专用：</a:t>
            </a:r>
            <a:r>
              <a:rPr kumimoji="0" lang="zh-CN" altLang="en-US" sz="18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卫健委为例：病案、专题、论文、综述</a:t>
            </a: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3" name="组合 6"/>
          <p:cNvGrpSpPr/>
          <p:nvPr/>
        </p:nvGrpSpPr>
        <p:grpSpPr>
          <a:xfrm>
            <a:off x="360000" y="684000"/>
            <a:ext cx="4789488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3103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763103" y="2842590"/>
              <a:ext cx="1765442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8546" y="2842590"/>
              <a:ext cx="1763103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1649" y="2842590"/>
              <a:ext cx="1763103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pic>
        <p:nvPicPr>
          <p:cNvPr id="3072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0650" y="1223963"/>
            <a:ext cx="5095875" cy="3411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任意多边形 559"/>
          <p:cNvSpPr/>
          <p:nvPr>
            <p:custDataLst>
              <p:tags r:id="rId2"/>
            </p:custDataLst>
          </p:nvPr>
        </p:nvSpPr>
        <p:spPr>
          <a:xfrm rot="17217220">
            <a:off x="1023144" y="2680494"/>
            <a:ext cx="420688" cy="476250"/>
          </a:xfrm>
          <a:custGeom>
            <a:avLst/>
            <a:gdLst>
              <a:gd name="connsiteX0" fmla="*/ 333697 w 667195"/>
              <a:gd name="connsiteY0" fmla="*/ 0 h 752475"/>
              <a:gd name="connsiteX1" fmla="*/ 339850 w 667195"/>
              <a:gd name="connsiteY1" fmla="*/ 198 h 752475"/>
              <a:gd name="connsiteX2" fmla="*/ 345806 w 667195"/>
              <a:gd name="connsiteY2" fmla="*/ 793 h 752475"/>
              <a:gd name="connsiteX3" fmla="*/ 351761 w 667195"/>
              <a:gd name="connsiteY3" fmla="*/ 1388 h 752475"/>
              <a:gd name="connsiteX4" fmla="*/ 357518 w 667195"/>
              <a:gd name="connsiteY4" fmla="*/ 2577 h 752475"/>
              <a:gd name="connsiteX5" fmla="*/ 363473 w 667195"/>
              <a:gd name="connsiteY5" fmla="*/ 3965 h 752475"/>
              <a:gd name="connsiteX6" fmla="*/ 368833 w 667195"/>
              <a:gd name="connsiteY6" fmla="*/ 5551 h 752475"/>
              <a:gd name="connsiteX7" fmla="*/ 374391 w 667195"/>
              <a:gd name="connsiteY7" fmla="*/ 7335 h 752475"/>
              <a:gd name="connsiteX8" fmla="*/ 379751 w 667195"/>
              <a:gd name="connsiteY8" fmla="*/ 9317 h 752475"/>
              <a:gd name="connsiteX9" fmla="*/ 385111 w 667195"/>
              <a:gd name="connsiteY9" fmla="*/ 11894 h 752475"/>
              <a:gd name="connsiteX10" fmla="*/ 390074 w 667195"/>
              <a:gd name="connsiteY10" fmla="*/ 14471 h 752475"/>
              <a:gd name="connsiteX11" fmla="*/ 395235 w 667195"/>
              <a:gd name="connsiteY11" fmla="*/ 17246 h 752475"/>
              <a:gd name="connsiteX12" fmla="*/ 399999 w 667195"/>
              <a:gd name="connsiteY12" fmla="*/ 20418 h 752475"/>
              <a:gd name="connsiteX13" fmla="*/ 404764 w 667195"/>
              <a:gd name="connsiteY13" fmla="*/ 23589 h 752475"/>
              <a:gd name="connsiteX14" fmla="*/ 409131 w 667195"/>
              <a:gd name="connsiteY14" fmla="*/ 27157 h 752475"/>
              <a:gd name="connsiteX15" fmla="*/ 413498 w 667195"/>
              <a:gd name="connsiteY15" fmla="*/ 30924 h 752475"/>
              <a:gd name="connsiteX16" fmla="*/ 417468 w 667195"/>
              <a:gd name="connsiteY16" fmla="*/ 34690 h 752475"/>
              <a:gd name="connsiteX17" fmla="*/ 632455 w 667195"/>
              <a:gd name="connsiteY17" fmla="*/ 249570 h 752475"/>
              <a:gd name="connsiteX18" fmla="*/ 636823 w 667195"/>
              <a:gd name="connsiteY18" fmla="*/ 253931 h 752475"/>
              <a:gd name="connsiteX19" fmla="*/ 640594 w 667195"/>
              <a:gd name="connsiteY19" fmla="*/ 258490 h 752475"/>
              <a:gd name="connsiteX20" fmla="*/ 644366 w 667195"/>
              <a:gd name="connsiteY20" fmla="*/ 263247 h 752475"/>
              <a:gd name="connsiteX21" fmla="*/ 647741 w 667195"/>
              <a:gd name="connsiteY21" fmla="*/ 268005 h 752475"/>
              <a:gd name="connsiteX22" fmla="*/ 650718 w 667195"/>
              <a:gd name="connsiteY22" fmla="*/ 272961 h 752475"/>
              <a:gd name="connsiteX23" fmla="*/ 653696 w 667195"/>
              <a:gd name="connsiteY23" fmla="*/ 278115 h 752475"/>
              <a:gd name="connsiteX24" fmla="*/ 656277 w 667195"/>
              <a:gd name="connsiteY24" fmla="*/ 283269 h 752475"/>
              <a:gd name="connsiteX25" fmla="*/ 658460 w 667195"/>
              <a:gd name="connsiteY25" fmla="*/ 288621 h 752475"/>
              <a:gd name="connsiteX26" fmla="*/ 660644 w 667195"/>
              <a:gd name="connsiteY26" fmla="*/ 293973 h 752475"/>
              <a:gd name="connsiteX27" fmla="*/ 662431 w 667195"/>
              <a:gd name="connsiteY27" fmla="*/ 299523 h 752475"/>
              <a:gd name="connsiteX28" fmla="*/ 664019 w 667195"/>
              <a:gd name="connsiteY28" fmla="*/ 304875 h 752475"/>
              <a:gd name="connsiteX29" fmla="*/ 665210 w 667195"/>
              <a:gd name="connsiteY29" fmla="*/ 310624 h 752475"/>
              <a:gd name="connsiteX30" fmla="*/ 666004 w 667195"/>
              <a:gd name="connsiteY30" fmla="*/ 316174 h 752475"/>
              <a:gd name="connsiteX31" fmla="*/ 666798 w 667195"/>
              <a:gd name="connsiteY31" fmla="*/ 321923 h 752475"/>
              <a:gd name="connsiteX32" fmla="*/ 667195 w 667195"/>
              <a:gd name="connsiteY32" fmla="*/ 327473 h 752475"/>
              <a:gd name="connsiteX33" fmla="*/ 667195 w 667195"/>
              <a:gd name="connsiteY33" fmla="*/ 333222 h 752475"/>
              <a:gd name="connsiteX34" fmla="*/ 667195 w 667195"/>
              <a:gd name="connsiteY34" fmla="*/ 338971 h 752475"/>
              <a:gd name="connsiteX35" fmla="*/ 666798 w 667195"/>
              <a:gd name="connsiteY35" fmla="*/ 344719 h 752475"/>
              <a:gd name="connsiteX36" fmla="*/ 666004 w 667195"/>
              <a:gd name="connsiteY36" fmla="*/ 350071 h 752475"/>
              <a:gd name="connsiteX37" fmla="*/ 665210 w 667195"/>
              <a:gd name="connsiteY37" fmla="*/ 355820 h 752475"/>
              <a:gd name="connsiteX38" fmla="*/ 664019 w 667195"/>
              <a:gd name="connsiteY38" fmla="*/ 361371 h 752475"/>
              <a:gd name="connsiteX39" fmla="*/ 662431 w 667195"/>
              <a:gd name="connsiteY39" fmla="*/ 366921 h 752475"/>
              <a:gd name="connsiteX40" fmla="*/ 660644 w 667195"/>
              <a:gd name="connsiteY40" fmla="*/ 372471 h 752475"/>
              <a:gd name="connsiteX41" fmla="*/ 658460 w 667195"/>
              <a:gd name="connsiteY41" fmla="*/ 377625 h 752475"/>
              <a:gd name="connsiteX42" fmla="*/ 656277 w 667195"/>
              <a:gd name="connsiteY42" fmla="*/ 382977 h 752475"/>
              <a:gd name="connsiteX43" fmla="*/ 653696 w 667195"/>
              <a:gd name="connsiteY43" fmla="*/ 388131 h 752475"/>
              <a:gd name="connsiteX44" fmla="*/ 650718 w 667195"/>
              <a:gd name="connsiteY44" fmla="*/ 393484 h 752475"/>
              <a:gd name="connsiteX45" fmla="*/ 647741 w 667195"/>
              <a:gd name="connsiteY45" fmla="*/ 398241 h 752475"/>
              <a:gd name="connsiteX46" fmla="*/ 644366 w 667195"/>
              <a:gd name="connsiteY46" fmla="*/ 403197 h 752475"/>
              <a:gd name="connsiteX47" fmla="*/ 640594 w 667195"/>
              <a:gd name="connsiteY47" fmla="*/ 407756 h 752475"/>
              <a:gd name="connsiteX48" fmla="*/ 636823 w 667195"/>
              <a:gd name="connsiteY48" fmla="*/ 412513 h 752475"/>
              <a:gd name="connsiteX49" fmla="*/ 632455 w 667195"/>
              <a:gd name="connsiteY49" fmla="*/ 416874 h 752475"/>
              <a:gd name="connsiteX50" fmla="*/ 628088 w 667195"/>
              <a:gd name="connsiteY50" fmla="*/ 421037 h 752475"/>
              <a:gd name="connsiteX51" fmla="*/ 623522 w 667195"/>
              <a:gd name="connsiteY51" fmla="*/ 425200 h 752475"/>
              <a:gd name="connsiteX52" fmla="*/ 618758 w 667195"/>
              <a:gd name="connsiteY52" fmla="*/ 428768 h 752475"/>
              <a:gd name="connsiteX53" fmla="*/ 613994 w 667195"/>
              <a:gd name="connsiteY53" fmla="*/ 431940 h 752475"/>
              <a:gd name="connsiteX54" fmla="*/ 608833 w 667195"/>
              <a:gd name="connsiteY54" fmla="*/ 435111 h 752475"/>
              <a:gd name="connsiteX55" fmla="*/ 603870 w 667195"/>
              <a:gd name="connsiteY55" fmla="*/ 438085 h 752475"/>
              <a:gd name="connsiteX56" fmla="*/ 598709 w 667195"/>
              <a:gd name="connsiteY56" fmla="*/ 440662 h 752475"/>
              <a:gd name="connsiteX57" fmla="*/ 593349 w 667195"/>
              <a:gd name="connsiteY57" fmla="*/ 442842 h 752475"/>
              <a:gd name="connsiteX58" fmla="*/ 587989 w 667195"/>
              <a:gd name="connsiteY58" fmla="*/ 445023 h 752475"/>
              <a:gd name="connsiteX59" fmla="*/ 582431 w 667195"/>
              <a:gd name="connsiteY59" fmla="*/ 446807 h 752475"/>
              <a:gd name="connsiteX60" fmla="*/ 576872 w 667195"/>
              <a:gd name="connsiteY60" fmla="*/ 448195 h 752475"/>
              <a:gd name="connsiteX61" fmla="*/ 571314 w 667195"/>
              <a:gd name="connsiteY61" fmla="*/ 449582 h 752475"/>
              <a:gd name="connsiteX62" fmla="*/ 565756 w 667195"/>
              <a:gd name="connsiteY62" fmla="*/ 450375 h 752475"/>
              <a:gd name="connsiteX63" fmla="*/ 559999 w 667195"/>
              <a:gd name="connsiteY63" fmla="*/ 451168 h 752475"/>
              <a:gd name="connsiteX64" fmla="*/ 554242 w 667195"/>
              <a:gd name="connsiteY64" fmla="*/ 451366 h 752475"/>
              <a:gd name="connsiteX65" fmla="*/ 548684 w 667195"/>
              <a:gd name="connsiteY65" fmla="*/ 451564 h 752475"/>
              <a:gd name="connsiteX66" fmla="*/ 542927 w 667195"/>
              <a:gd name="connsiteY66" fmla="*/ 451366 h 752475"/>
              <a:gd name="connsiteX67" fmla="*/ 537170 w 667195"/>
              <a:gd name="connsiteY67" fmla="*/ 451168 h 752475"/>
              <a:gd name="connsiteX68" fmla="*/ 531810 w 667195"/>
              <a:gd name="connsiteY68" fmla="*/ 450375 h 752475"/>
              <a:gd name="connsiteX69" fmla="*/ 526054 w 667195"/>
              <a:gd name="connsiteY69" fmla="*/ 449582 h 752475"/>
              <a:gd name="connsiteX70" fmla="*/ 520495 w 667195"/>
              <a:gd name="connsiteY70" fmla="*/ 448195 h 752475"/>
              <a:gd name="connsiteX71" fmla="*/ 514739 w 667195"/>
              <a:gd name="connsiteY71" fmla="*/ 446807 h 752475"/>
              <a:gd name="connsiteX72" fmla="*/ 509379 w 667195"/>
              <a:gd name="connsiteY72" fmla="*/ 445023 h 752475"/>
              <a:gd name="connsiteX73" fmla="*/ 504019 w 667195"/>
              <a:gd name="connsiteY73" fmla="*/ 442842 h 752475"/>
              <a:gd name="connsiteX74" fmla="*/ 498858 w 667195"/>
              <a:gd name="connsiteY74" fmla="*/ 440662 h 752475"/>
              <a:gd name="connsiteX75" fmla="*/ 493498 w 667195"/>
              <a:gd name="connsiteY75" fmla="*/ 438085 h 752475"/>
              <a:gd name="connsiteX76" fmla="*/ 488337 w 667195"/>
              <a:gd name="connsiteY76" fmla="*/ 435111 h 752475"/>
              <a:gd name="connsiteX77" fmla="*/ 483374 w 667195"/>
              <a:gd name="connsiteY77" fmla="*/ 431940 h 752475"/>
              <a:gd name="connsiteX78" fmla="*/ 478610 w 667195"/>
              <a:gd name="connsiteY78" fmla="*/ 428768 h 752475"/>
              <a:gd name="connsiteX79" fmla="*/ 473647 w 667195"/>
              <a:gd name="connsiteY79" fmla="*/ 425200 h 752475"/>
              <a:gd name="connsiteX80" fmla="*/ 469081 w 667195"/>
              <a:gd name="connsiteY80" fmla="*/ 421037 h 752475"/>
              <a:gd name="connsiteX81" fmla="*/ 464714 w 667195"/>
              <a:gd name="connsiteY81" fmla="*/ 416874 h 752475"/>
              <a:gd name="connsiteX82" fmla="*/ 452208 w 667195"/>
              <a:gd name="connsiteY82" fmla="*/ 400223 h 752475"/>
              <a:gd name="connsiteX83" fmla="*/ 452208 w 667195"/>
              <a:gd name="connsiteY83" fmla="*/ 634133 h 752475"/>
              <a:gd name="connsiteX84" fmla="*/ 452009 w 667195"/>
              <a:gd name="connsiteY84" fmla="*/ 639881 h 752475"/>
              <a:gd name="connsiteX85" fmla="*/ 451612 w 667195"/>
              <a:gd name="connsiteY85" fmla="*/ 646225 h 752475"/>
              <a:gd name="connsiteX86" fmla="*/ 450818 w 667195"/>
              <a:gd name="connsiteY86" fmla="*/ 651973 h 752475"/>
              <a:gd name="connsiteX87" fmla="*/ 450024 w 667195"/>
              <a:gd name="connsiteY87" fmla="*/ 657722 h 752475"/>
              <a:gd name="connsiteX88" fmla="*/ 448634 w 667195"/>
              <a:gd name="connsiteY88" fmla="*/ 663471 h 752475"/>
              <a:gd name="connsiteX89" fmla="*/ 447046 w 667195"/>
              <a:gd name="connsiteY89" fmla="*/ 669219 h 752475"/>
              <a:gd name="connsiteX90" fmla="*/ 445260 w 667195"/>
              <a:gd name="connsiteY90" fmla="*/ 674571 h 752475"/>
              <a:gd name="connsiteX91" fmla="*/ 442878 w 667195"/>
              <a:gd name="connsiteY91" fmla="*/ 680122 h 752475"/>
              <a:gd name="connsiteX92" fmla="*/ 440694 w 667195"/>
              <a:gd name="connsiteY92" fmla="*/ 685276 h 752475"/>
              <a:gd name="connsiteX93" fmla="*/ 437915 w 667195"/>
              <a:gd name="connsiteY93" fmla="*/ 690430 h 752475"/>
              <a:gd name="connsiteX94" fmla="*/ 435136 w 667195"/>
              <a:gd name="connsiteY94" fmla="*/ 695385 h 752475"/>
              <a:gd name="connsiteX95" fmla="*/ 431959 w 667195"/>
              <a:gd name="connsiteY95" fmla="*/ 700143 h 752475"/>
              <a:gd name="connsiteX96" fmla="*/ 428783 w 667195"/>
              <a:gd name="connsiteY96" fmla="*/ 704702 h 752475"/>
              <a:gd name="connsiteX97" fmla="*/ 425012 w 667195"/>
              <a:gd name="connsiteY97" fmla="*/ 709261 h 752475"/>
              <a:gd name="connsiteX98" fmla="*/ 421438 w 667195"/>
              <a:gd name="connsiteY98" fmla="*/ 713622 h 752475"/>
              <a:gd name="connsiteX99" fmla="*/ 417468 w 667195"/>
              <a:gd name="connsiteY99" fmla="*/ 717785 h 752475"/>
              <a:gd name="connsiteX100" fmla="*/ 413498 w 667195"/>
              <a:gd name="connsiteY100" fmla="*/ 721551 h 752475"/>
              <a:gd name="connsiteX101" fmla="*/ 409131 w 667195"/>
              <a:gd name="connsiteY101" fmla="*/ 725318 h 752475"/>
              <a:gd name="connsiteX102" fmla="*/ 404764 w 667195"/>
              <a:gd name="connsiteY102" fmla="*/ 728886 h 752475"/>
              <a:gd name="connsiteX103" fmla="*/ 399999 w 667195"/>
              <a:gd name="connsiteY103" fmla="*/ 732058 h 752475"/>
              <a:gd name="connsiteX104" fmla="*/ 395235 w 667195"/>
              <a:gd name="connsiteY104" fmla="*/ 735229 h 752475"/>
              <a:gd name="connsiteX105" fmla="*/ 390074 w 667195"/>
              <a:gd name="connsiteY105" fmla="*/ 738004 h 752475"/>
              <a:gd name="connsiteX106" fmla="*/ 385111 w 667195"/>
              <a:gd name="connsiteY106" fmla="*/ 740780 h 752475"/>
              <a:gd name="connsiteX107" fmla="*/ 379751 w 667195"/>
              <a:gd name="connsiteY107" fmla="*/ 742960 h 752475"/>
              <a:gd name="connsiteX108" fmla="*/ 374391 w 667195"/>
              <a:gd name="connsiteY108" fmla="*/ 745141 h 752475"/>
              <a:gd name="connsiteX109" fmla="*/ 368833 w 667195"/>
              <a:gd name="connsiteY109" fmla="*/ 746925 h 752475"/>
              <a:gd name="connsiteX110" fmla="*/ 363473 w 667195"/>
              <a:gd name="connsiteY110" fmla="*/ 748511 h 752475"/>
              <a:gd name="connsiteX111" fmla="*/ 357518 w 667195"/>
              <a:gd name="connsiteY111" fmla="*/ 749898 h 752475"/>
              <a:gd name="connsiteX112" fmla="*/ 351761 w 667195"/>
              <a:gd name="connsiteY112" fmla="*/ 751088 h 752475"/>
              <a:gd name="connsiteX113" fmla="*/ 345806 w 667195"/>
              <a:gd name="connsiteY113" fmla="*/ 751682 h 752475"/>
              <a:gd name="connsiteX114" fmla="*/ 339850 w 667195"/>
              <a:gd name="connsiteY114" fmla="*/ 752079 h 752475"/>
              <a:gd name="connsiteX115" fmla="*/ 333697 w 667195"/>
              <a:gd name="connsiteY115" fmla="*/ 752475 h 752475"/>
              <a:gd name="connsiteX116" fmla="*/ 327543 w 667195"/>
              <a:gd name="connsiteY116" fmla="*/ 752079 h 752475"/>
              <a:gd name="connsiteX117" fmla="*/ 321587 w 667195"/>
              <a:gd name="connsiteY117" fmla="*/ 751682 h 752475"/>
              <a:gd name="connsiteX118" fmla="*/ 315632 w 667195"/>
              <a:gd name="connsiteY118" fmla="*/ 751088 h 752475"/>
              <a:gd name="connsiteX119" fmla="*/ 309677 w 667195"/>
              <a:gd name="connsiteY119" fmla="*/ 749898 h 752475"/>
              <a:gd name="connsiteX120" fmla="*/ 303920 w 667195"/>
              <a:gd name="connsiteY120" fmla="*/ 748511 h 752475"/>
              <a:gd name="connsiteX121" fmla="*/ 298362 w 667195"/>
              <a:gd name="connsiteY121" fmla="*/ 746925 h 752475"/>
              <a:gd name="connsiteX122" fmla="*/ 292803 w 667195"/>
              <a:gd name="connsiteY122" fmla="*/ 745141 h 752475"/>
              <a:gd name="connsiteX123" fmla="*/ 287642 w 667195"/>
              <a:gd name="connsiteY123" fmla="*/ 742960 h 752475"/>
              <a:gd name="connsiteX124" fmla="*/ 282282 w 667195"/>
              <a:gd name="connsiteY124" fmla="*/ 740780 h 752475"/>
              <a:gd name="connsiteX125" fmla="*/ 277121 w 667195"/>
              <a:gd name="connsiteY125" fmla="*/ 738004 h 752475"/>
              <a:gd name="connsiteX126" fmla="*/ 272357 w 667195"/>
              <a:gd name="connsiteY126" fmla="*/ 735229 h 752475"/>
              <a:gd name="connsiteX127" fmla="*/ 267394 w 667195"/>
              <a:gd name="connsiteY127" fmla="*/ 732058 h 752475"/>
              <a:gd name="connsiteX128" fmla="*/ 262630 w 667195"/>
              <a:gd name="connsiteY128" fmla="*/ 728886 h 752475"/>
              <a:gd name="connsiteX129" fmla="*/ 258262 w 667195"/>
              <a:gd name="connsiteY129" fmla="*/ 725318 h 752475"/>
              <a:gd name="connsiteX130" fmla="*/ 253895 w 667195"/>
              <a:gd name="connsiteY130" fmla="*/ 721551 h 752475"/>
              <a:gd name="connsiteX131" fmla="*/ 249925 w 667195"/>
              <a:gd name="connsiteY131" fmla="*/ 717785 h 752475"/>
              <a:gd name="connsiteX132" fmla="*/ 245955 w 667195"/>
              <a:gd name="connsiteY132" fmla="*/ 713622 h 752475"/>
              <a:gd name="connsiteX133" fmla="*/ 242183 w 667195"/>
              <a:gd name="connsiteY133" fmla="*/ 709261 h 752475"/>
              <a:gd name="connsiteX134" fmla="*/ 238610 w 667195"/>
              <a:gd name="connsiteY134" fmla="*/ 704702 h 752475"/>
              <a:gd name="connsiteX135" fmla="*/ 235235 w 667195"/>
              <a:gd name="connsiteY135" fmla="*/ 700143 h 752475"/>
              <a:gd name="connsiteX136" fmla="*/ 232258 w 667195"/>
              <a:gd name="connsiteY136" fmla="*/ 695385 h 752475"/>
              <a:gd name="connsiteX137" fmla="*/ 229280 w 667195"/>
              <a:gd name="connsiteY137" fmla="*/ 690430 h 752475"/>
              <a:gd name="connsiteX138" fmla="*/ 226898 w 667195"/>
              <a:gd name="connsiteY138" fmla="*/ 685276 h 752475"/>
              <a:gd name="connsiteX139" fmla="*/ 224317 w 667195"/>
              <a:gd name="connsiteY139" fmla="*/ 680122 h 752475"/>
              <a:gd name="connsiteX140" fmla="*/ 222332 w 667195"/>
              <a:gd name="connsiteY140" fmla="*/ 674571 h 752475"/>
              <a:gd name="connsiteX141" fmla="*/ 220347 w 667195"/>
              <a:gd name="connsiteY141" fmla="*/ 669219 h 752475"/>
              <a:gd name="connsiteX142" fmla="*/ 218759 w 667195"/>
              <a:gd name="connsiteY142" fmla="*/ 663471 h 752475"/>
              <a:gd name="connsiteX143" fmla="*/ 217369 w 667195"/>
              <a:gd name="connsiteY143" fmla="*/ 657722 h 752475"/>
              <a:gd name="connsiteX144" fmla="*/ 216575 w 667195"/>
              <a:gd name="connsiteY144" fmla="*/ 651973 h 752475"/>
              <a:gd name="connsiteX145" fmla="*/ 215583 w 667195"/>
              <a:gd name="connsiteY145" fmla="*/ 646225 h 752475"/>
              <a:gd name="connsiteX146" fmla="*/ 215186 w 667195"/>
              <a:gd name="connsiteY146" fmla="*/ 639881 h 752475"/>
              <a:gd name="connsiteX147" fmla="*/ 215186 w 667195"/>
              <a:gd name="connsiteY147" fmla="*/ 634133 h 752475"/>
              <a:gd name="connsiteX148" fmla="*/ 215186 w 667195"/>
              <a:gd name="connsiteY148" fmla="*/ 400223 h 752475"/>
              <a:gd name="connsiteX149" fmla="*/ 202679 w 667195"/>
              <a:gd name="connsiteY149" fmla="*/ 416874 h 752475"/>
              <a:gd name="connsiteX150" fmla="*/ 198114 w 667195"/>
              <a:gd name="connsiteY150" fmla="*/ 421037 h 752475"/>
              <a:gd name="connsiteX151" fmla="*/ 193548 w 667195"/>
              <a:gd name="connsiteY151" fmla="*/ 425200 h 752475"/>
              <a:gd name="connsiteX152" fmla="*/ 188982 w 667195"/>
              <a:gd name="connsiteY152" fmla="*/ 428768 h 752475"/>
              <a:gd name="connsiteX153" fmla="*/ 183821 w 667195"/>
              <a:gd name="connsiteY153" fmla="*/ 431940 h 752475"/>
              <a:gd name="connsiteX154" fmla="*/ 178858 w 667195"/>
              <a:gd name="connsiteY154" fmla="*/ 435111 h 752475"/>
              <a:gd name="connsiteX155" fmla="*/ 173895 w 667195"/>
              <a:gd name="connsiteY155" fmla="*/ 438085 h 752475"/>
              <a:gd name="connsiteX156" fmla="*/ 168536 w 667195"/>
              <a:gd name="connsiteY156" fmla="*/ 440662 h 752475"/>
              <a:gd name="connsiteX157" fmla="*/ 163374 w 667195"/>
              <a:gd name="connsiteY157" fmla="*/ 442842 h 752475"/>
              <a:gd name="connsiteX158" fmla="*/ 157816 w 667195"/>
              <a:gd name="connsiteY158" fmla="*/ 445023 h 752475"/>
              <a:gd name="connsiteX159" fmla="*/ 152258 w 667195"/>
              <a:gd name="connsiteY159" fmla="*/ 446807 h 752475"/>
              <a:gd name="connsiteX160" fmla="*/ 146898 w 667195"/>
              <a:gd name="connsiteY160" fmla="*/ 448195 h 752475"/>
              <a:gd name="connsiteX161" fmla="*/ 141340 w 667195"/>
              <a:gd name="connsiteY161" fmla="*/ 449582 h 752475"/>
              <a:gd name="connsiteX162" fmla="*/ 135583 w 667195"/>
              <a:gd name="connsiteY162" fmla="*/ 450375 h 752475"/>
              <a:gd name="connsiteX163" fmla="*/ 130024 w 667195"/>
              <a:gd name="connsiteY163" fmla="*/ 451168 h 752475"/>
              <a:gd name="connsiteX164" fmla="*/ 124268 w 667195"/>
              <a:gd name="connsiteY164" fmla="*/ 451366 h 752475"/>
              <a:gd name="connsiteX165" fmla="*/ 118709 w 667195"/>
              <a:gd name="connsiteY165" fmla="*/ 451564 h 752475"/>
              <a:gd name="connsiteX166" fmla="*/ 113151 w 667195"/>
              <a:gd name="connsiteY166" fmla="*/ 451366 h 752475"/>
              <a:gd name="connsiteX167" fmla="*/ 107394 w 667195"/>
              <a:gd name="connsiteY167" fmla="*/ 451168 h 752475"/>
              <a:gd name="connsiteX168" fmla="*/ 101637 w 667195"/>
              <a:gd name="connsiteY168" fmla="*/ 450375 h 752475"/>
              <a:gd name="connsiteX169" fmla="*/ 95881 w 667195"/>
              <a:gd name="connsiteY169" fmla="*/ 449582 h 752475"/>
              <a:gd name="connsiteX170" fmla="*/ 90521 w 667195"/>
              <a:gd name="connsiteY170" fmla="*/ 448195 h 752475"/>
              <a:gd name="connsiteX171" fmla="*/ 84963 w 667195"/>
              <a:gd name="connsiteY171" fmla="*/ 446807 h 752475"/>
              <a:gd name="connsiteX172" fmla="*/ 79404 w 667195"/>
              <a:gd name="connsiteY172" fmla="*/ 445023 h 752475"/>
              <a:gd name="connsiteX173" fmla="*/ 74044 w 667195"/>
              <a:gd name="connsiteY173" fmla="*/ 442842 h 752475"/>
              <a:gd name="connsiteX174" fmla="*/ 68685 w 667195"/>
              <a:gd name="connsiteY174" fmla="*/ 440662 h 752475"/>
              <a:gd name="connsiteX175" fmla="*/ 63523 w 667195"/>
              <a:gd name="connsiteY175" fmla="*/ 438085 h 752475"/>
              <a:gd name="connsiteX176" fmla="*/ 58561 w 667195"/>
              <a:gd name="connsiteY176" fmla="*/ 435111 h 752475"/>
              <a:gd name="connsiteX177" fmla="*/ 53399 w 667195"/>
              <a:gd name="connsiteY177" fmla="*/ 431940 h 752475"/>
              <a:gd name="connsiteX178" fmla="*/ 48635 w 667195"/>
              <a:gd name="connsiteY178" fmla="*/ 428768 h 752475"/>
              <a:gd name="connsiteX179" fmla="*/ 43871 w 667195"/>
              <a:gd name="connsiteY179" fmla="*/ 425200 h 752475"/>
              <a:gd name="connsiteX180" fmla="*/ 39305 w 667195"/>
              <a:gd name="connsiteY180" fmla="*/ 421037 h 752475"/>
              <a:gd name="connsiteX181" fmla="*/ 34739 w 667195"/>
              <a:gd name="connsiteY181" fmla="*/ 416874 h 752475"/>
              <a:gd name="connsiteX182" fmla="*/ 30571 w 667195"/>
              <a:gd name="connsiteY182" fmla="*/ 412513 h 752475"/>
              <a:gd name="connsiteX183" fmla="*/ 26799 w 667195"/>
              <a:gd name="connsiteY183" fmla="*/ 407756 h 752475"/>
              <a:gd name="connsiteX184" fmla="*/ 23027 w 667195"/>
              <a:gd name="connsiteY184" fmla="*/ 403197 h 752475"/>
              <a:gd name="connsiteX185" fmla="*/ 19652 w 667195"/>
              <a:gd name="connsiteY185" fmla="*/ 398241 h 752475"/>
              <a:gd name="connsiteX186" fmla="*/ 16476 w 667195"/>
              <a:gd name="connsiteY186" fmla="*/ 393484 h 752475"/>
              <a:gd name="connsiteX187" fmla="*/ 13697 w 667195"/>
              <a:gd name="connsiteY187" fmla="*/ 388131 h 752475"/>
              <a:gd name="connsiteX188" fmla="*/ 10918 w 667195"/>
              <a:gd name="connsiteY188" fmla="*/ 382977 h 752475"/>
              <a:gd name="connsiteX189" fmla="*/ 8734 w 667195"/>
              <a:gd name="connsiteY189" fmla="*/ 377625 h 752475"/>
              <a:gd name="connsiteX190" fmla="*/ 6551 w 667195"/>
              <a:gd name="connsiteY190" fmla="*/ 372471 h 752475"/>
              <a:gd name="connsiteX191" fmla="*/ 4963 w 667195"/>
              <a:gd name="connsiteY191" fmla="*/ 366921 h 752475"/>
              <a:gd name="connsiteX192" fmla="*/ 3375 w 667195"/>
              <a:gd name="connsiteY192" fmla="*/ 361371 h 752475"/>
              <a:gd name="connsiteX193" fmla="*/ 2382 w 667195"/>
              <a:gd name="connsiteY193" fmla="*/ 355820 h 752475"/>
              <a:gd name="connsiteX194" fmla="*/ 1389 w 667195"/>
              <a:gd name="connsiteY194" fmla="*/ 350071 h 752475"/>
              <a:gd name="connsiteX195" fmla="*/ 794 w 667195"/>
              <a:gd name="connsiteY195" fmla="*/ 344719 h 752475"/>
              <a:gd name="connsiteX196" fmla="*/ 198 w 667195"/>
              <a:gd name="connsiteY196" fmla="*/ 338971 h 752475"/>
              <a:gd name="connsiteX197" fmla="*/ 0 w 667195"/>
              <a:gd name="connsiteY197" fmla="*/ 333222 h 752475"/>
              <a:gd name="connsiteX198" fmla="*/ 198 w 667195"/>
              <a:gd name="connsiteY198" fmla="*/ 327473 h 752475"/>
              <a:gd name="connsiteX199" fmla="*/ 794 w 667195"/>
              <a:gd name="connsiteY199" fmla="*/ 321923 h 752475"/>
              <a:gd name="connsiteX200" fmla="*/ 1389 w 667195"/>
              <a:gd name="connsiteY200" fmla="*/ 316174 h 752475"/>
              <a:gd name="connsiteX201" fmla="*/ 2382 w 667195"/>
              <a:gd name="connsiteY201" fmla="*/ 310624 h 752475"/>
              <a:gd name="connsiteX202" fmla="*/ 3375 w 667195"/>
              <a:gd name="connsiteY202" fmla="*/ 304875 h 752475"/>
              <a:gd name="connsiteX203" fmla="*/ 4963 w 667195"/>
              <a:gd name="connsiteY203" fmla="*/ 299523 h 752475"/>
              <a:gd name="connsiteX204" fmla="*/ 6551 w 667195"/>
              <a:gd name="connsiteY204" fmla="*/ 293973 h 752475"/>
              <a:gd name="connsiteX205" fmla="*/ 8734 w 667195"/>
              <a:gd name="connsiteY205" fmla="*/ 288621 h 752475"/>
              <a:gd name="connsiteX206" fmla="*/ 10918 w 667195"/>
              <a:gd name="connsiteY206" fmla="*/ 283269 h 752475"/>
              <a:gd name="connsiteX207" fmla="*/ 13697 w 667195"/>
              <a:gd name="connsiteY207" fmla="*/ 278115 h 752475"/>
              <a:gd name="connsiteX208" fmla="*/ 16476 w 667195"/>
              <a:gd name="connsiteY208" fmla="*/ 272961 h 752475"/>
              <a:gd name="connsiteX209" fmla="*/ 19652 w 667195"/>
              <a:gd name="connsiteY209" fmla="*/ 268005 h 752475"/>
              <a:gd name="connsiteX210" fmla="*/ 23027 w 667195"/>
              <a:gd name="connsiteY210" fmla="*/ 263247 h 752475"/>
              <a:gd name="connsiteX211" fmla="*/ 26799 w 667195"/>
              <a:gd name="connsiteY211" fmla="*/ 258490 h 752475"/>
              <a:gd name="connsiteX212" fmla="*/ 30571 w 667195"/>
              <a:gd name="connsiteY212" fmla="*/ 253931 h 752475"/>
              <a:gd name="connsiteX213" fmla="*/ 34739 w 667195"/>
              <a:gd name="connsiteY213" fmla="*/ 249570 h 752475"/>
              <a:gd name="connsiteX214" fmla="*/ 249925 w 667195"/>
              <a:gd name="connsiteY214" fmla="*/ 34690 h 752475"/>
              <a:gd name="connsiteX215" fmla="*/ 253895 w 667195"/>
              <a:gd name="connsiteY215" fmla="*/ 30924 h 752475"/>
              <a:gd name="connsiteX216" fmla="*/ 258262 w 667195"/>
              <a:gd name="connsiteY216" fmla="*/ 27157 h 752475"/>
              <a:gd name="connsiteX217" fmla="*/ 262630 w 667195"/>
              <a:gd name="connsiteY217" fmla="*/ 23589 h 752475"/>
              <a:gd name="connsiteX218" fmla="*/ 267394 w 667195"/>
              <a:gd name="connsiteY218" fmla="*/ 20418 h 752475"/>
              <a:gd name="connsiteX219" fmla="*/ 272357 w 667195"/>
              <a:gd name="connsiteY219" fmla="*/ 17246 h 752475"/>
              <a:gd name="connsiteX220" fmla="*/ 277121 w 667195"/>
              <a:gd name="connsiteY220" fmla="*/ 14471 h 752475"/>
              <a:gd name="connsiteX221" fmla="*/ 282282 w 667195"/>
              <a:gd name="connsiteY221" fmla="*/ 11894 h 752475"/>
              <a:gd name="connsiteX222" fmla="*/ 287642 w 667195"/>
              <a:gd name="connsiteY222" fmla="*/ 9317 h 752475"/>
              <a:gd name="connsiteX223" fmla="*/ 292803 w 667195"/>
              <a:gd name="connsiteY223" fmla="*/ 7335 h 752475"/>
              <a:gd name="connsiteX224" fmla="*/ 298362 w 667195"/>
              <a:gd name="connsiteY224" fmla="*/ 5551 h 752475"/>
              <a:gd name="connsiteX225" fmla="*/ 303920 w 667195"/>
              <a:gd name="connsiteY225" fmla="*/ 3965 h 752475"/>
              <a:gd name="connsiteX226" fmla="*/ 309677 w 667195"/>
              <a:gd name="connsiteY226" fmla="*/ 2577 h 752475"/>
              <a:gd name="connsiteX227" fmla="*/ 315632 w 667195"/>
              <a:gd name="connsiteY227" fmla="*/ 1388 h 752475"/>
              <a:gd name="connsiteX228" fmla="*/ 321587 w 667195"/>
              <a:gd name="connsiteY228" fmla="*/ 793 h 752475"/>
              <a:gd name="connsiteX229" fmla="*/ 327543 w 667195"/>
              <a:gd name="connsiteY229" fmla="*/ 198 h 75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</a:cxnLst>
            <a:rect l="l" t="t" r="r" b="b"/>
            <a:pathLst>
              <a:path w="667195" h="752475">
                <a:moveTo>
                  <a:pt x="333697" y="0"/>
                </a:moveTo>
                <a:lnTo>
                  <a:pt x="339850" y="198"/>
                </a:lnTo>
                <a:lnTo>
                  <a:pt x="345806" y="793"/>
                </a:lnTo>
                <a:lnTo>
                  <a:pt x="351761" y="1388"/>
                </a:lnTo>
                <a:lnTo>
                  <a:pt x="357518" y="2577"/>
                </a:lnTo>
                <a:lnTo>
                  <a:pt x="363473" y="3965"/>
                </a:lnTo>
                <a:lnTo>
                  <a:pt x="368833" y="5551"/>
                </a:lnTo>
                <a:lnTo>
                  <a:pt x="374391" y="7335"/>
                </a:lnTo>
                <a:lnTo>
                  <a:pt x="379751" y="9317"/>
                </a:lnTo>
                <a:lnTo>
                  <a:pt x="385111" y="11894"/>
                </a:lnTo>
                <a:lnTo>
                  <a:pt x="390074" y="14471"/>
                </a:lnTo>
                <a:lnTo>
                  <a:pt x="395235" y="17246"/>
                </a:lnTo>
                <a:lnTo>
                  <a:pt x="399999" y="20418"/>
                </a:lnTo>
                <a:lnTo>
                  <a:pt x="404764" y="23589"/>
                </a:lnTo>
                <a:lnTo>
                  <a:pt x="409131" y="27157"/>
                </a:lnTo>
                <a:lnTo>
                  <a:pt x="413498" y="30924"/>
                </a:lnTo>
                <a:lnTo>
                  <a:pt x="417468" y="34690"/>
                </a:lnTo>
                <a:lnTo>
                  <a:pt x="632455" y="249570"/>
                </a:lnTo>
                <a:lnTo>
                  <a:pt x="636823" y="253931"/>
                </a:lnTo>
                <a:lnTo>
                  <a:pt x="640594" y="258490"/>
                </a:lnTo>
                <a:lnTo>
                  <a:pt x="644366" y="263247"/>
                </a:lnTo>
                <a:lnTo>
                  <a:pt x="647741" y="268005"/>
                </a:lnTo>
                <a:lnTo>
                  <a:pt x="650718" y="272961"/>
                </a:lnTo>
                <a:lnTo>
                  <a:pt x="653696" y="278115"/>
                </a:lnTo>
                <a:lnTo>
                  <a:pt x="656277" y="283269"/>
                </a:lnTo>
                <a:lnTo>
                  <a:pt x="658460" y="288621"/>
                </a:lnTo>
                <a:lnTo>
                  <a:pt x="660644" y="293973"/>
                </a:lnTo>
                <a:lnTo>
                  <a:pt x="662431" y="299523"/>
                </a:lnTo>
                <a:lnTo>
                  <a:pt x="664019" y="304875"/>
                </a:lnTo>
                <a:lnTo>
                  <a:pt x="665210" y="310624"/>
                </a:lnTo>
                <a:lnTo>
                  <a:pt x="666004" y="316174"/>
                </a:lnTo>
                <a:lnTo>
                  <a:pt x="666798" y="321923"/>
                </a:lnTo>
                <a:lnTo>
                  <a:pt x="667195" y="327473"/>
                </a:lnTo>
                <a:lnTo>
                  <a:pt x="667195" y="333222"/>
                </a:lnTo>
                <a:lnTo>
                  <a:pt x="667195" y="338971"/>
                </a:lnTo>
                <a:lnTo>
                  <a:pt x="666798" y="344719"/>
                </a:lnTo>
                <a:lnTo>
                  <a:pt x="666004" y="350071"/>
                </a:lnTo>
                <a:lnTo>
                  <a:pt x="665210" y="355820"/>
                </a:lnTo>
                <a:lnTo>
                  <a:pt x="664019" y="361371"/>
                </a:lnTo>
                <a:lnTo>
                  <a:pt x="662431" y="366921"/>
                </a:lnTo>
                <a:lnTo>
                  <a:pt x="660644" y="372471"/>
                </a:lnTo>
                <a:lnTo>
                  <a:pt x="658460" y="377625"/>
                </a:lnTo>
                <a:lnTo>
                  <a:pt x="656277" y="382977"/>
                </a:lnTo>
                <a:lnTo>
                  <a:pt x="653696" y="388131"/>
                </a:lnTo>
                <a:lnTo>
                  <a:pt x="650718" y="393484"/>
                </a:lnTo>
                <a:lnTo>
                  <a:pt x="647741" y="398241"/>
                </a:lnTo>
                <a:lnTo>
                  <a:pt x="644366" y="403197"/>
                </a:lnTo>
                <a:lnTo>
                  <a:pt x="640594" y="407756"/>
                </a:lnTo>
                <a:lnTo>
                  <a:pt x="636823" y="412513"/>
                </a:lnTo>
                <a:lnTo>
                  <a:pt x="632455" y="416874"/>
                </a:lnTo>
                <a:lnTo>
                  <a:pt x="628088" y="421037"/>
                </a:lnTo>
                <a:lnTo>
                  <a:pt x="623522" y="425200"/>
                </a:lnTo>
                <a:lnTo>
                  <a:pt x="618758" y="428768"/>
                </a:lnTo>
                <a:lnTo>
                  <a:pt x="613994" y="431940"/>
                </a:lnTo>
                <a:lnTo>
                  <a:pt x="608833" y="435111"/>
                </a:lnTo>
                <a:lnTo>
                  <a:pt x="603870" y="438085"/>
                </a:lnTo>
                <a:lnTo>
                  <a:pt x="598709" y="440662"/>
                </a:lnTo>
                <a:lnTo>
                  <a:pt x="593349" y="442842"/>
                </a:lnTo>
                <a:lnTo>
                  <a:pt x="587989" y="445023"/>
                </a:lnTo>
                <a:lnTo>
                  <a:pt x="582431" y="446807"/>
                </a:lnTo>
                <a:lnTo>
                  <a:pt x="576872" y="448195"/>
                </a:lnTo>
                <a:lnTo>
                  <a:pt x="571314" y="449582"/>
                </a:lnTo>
                <a:lnTo>
                  <a:pt x="565756" y="450375"/>
                </a:lnTo>
                <a:lnTo>
                  <a:pt x="559999" y="451168"/>
                </a:lnTo>
                <a:lnTo>
                  <a:pt x="554242" y="451366"/>
                </a:lnTo>
                <a:lnTo>
                  <a:pt x="548684" y="451564"/>
                </a:lnTo>
                <a:lnTo>
                  <a:pt x="542927" y="451366"/>
                </a:lnTo>
                <a:lnTo>
                  <a:pt x="537170" y="451168"/>
                </a:lnTo>
                <a:lnTo>
                  <a:pt x="531810" y="450375"/>
                </a:lnTo>
                <a:lnTo>
                  <a:pt x="526054" y="449582"/>
                </a:lnTo>
                <a:lnTo>
                  <a:pt x="520495" y="448195"/>
                </a:lnTo>
                <a:lnTo>
                  <a:pt x="514739" y="446807"/>
                </a:lnTo>
                <a:lnTo>
                  <a:pt x="509379" y="445023"/>
                </a:lnTo>
                <a:lnTo>
                  <a:pt x="504019" y="442842"/>
                </a:lnTo>
                <a:lnTo>
                  <a:pt x="498858" y="440662"/>
                </a:lnTo>
                <a:lnTo>
                  <a:pt x="493498" y="438085"/>
                </a:lnTo>
                <a:lnTo>
                  <a:pt x="488337" y="435111"/>
                </a:lnTo>
                <a:lnTo>
                  <a:pt x="483374" y="431940"/>
                </a:lnTo>
                <a:lnTo>
                  <a:pt x="478610" y="428768"/>
                </a:lnTo>
                <a:lnTo>
                  <a:pt x="473647" y="425200"/>
                </a:lnTo>
                <a:lnTo>
                  <a:pt x="469081" y="421037"/>
                </a:lnTo>
                <a:lnTo>
                  <a:pt x="464714" y="416874"/>
                </a:lnTo>
                <a:lnTo>
                  <a:pt x="452208" y="400223"/>
                </a:lnTo>
                <a:lnTo>
                  <a:pt x="452208" y="634133"/>
                </a:lnTo>
                <a:lnTo>
                  <a:pt x="452009" y="639881"/>
                </a:lnTo>
                <a:lnTo>
                  <a:pt x="451612" y="646225"/>
                </a:lnTo>
                <a:lnTo>
                  <a:pt x="450818" y="651973"/>
                </a:lnTo>
                <a:lnTo>
                  <a:pt x="450024" y="657722"/>
                </a:lnTo>
                <a:lnTo>
                  <a:pt x="448634" y="663471"/>
                </a:lnTo>
                <a:lnTo>
                  <a:pt x="447046" y="669219"/>
                </a:lnTo>
                <a:lnTo>
                  <a:pt x="445260" y="674571"/>
                </a:lnTo>
                <a:lnTo>
                  <a:pt x="442878" y="680122"/>
                </a:lnTo>
                <a:lnTo>
                  <a:pt x="440694" y="685276"/>
                </a:lnTo>
                <a:lnTo>
                  <a:pt x="437915" y="690430"/>
                </a:lnTo>
                <a:lnTo>
                  <a:pt x="435136" y="695385"/>
                </a:lnTo>
                <a:lnTo>
                  <a:pt x="431959" y="700143"/>
                </a:lnTo>
                <a:lnTo>
                  <a:pt x="428783" y="704702"/>
                </a:lnTo>
                <a:lnTo>
                  <a:pt x="425012" y="709261"/>
                </a:lnTo>
                <a:lnTo>
                  <a:pt x="421438" y="713622"/>
                </a:lnTo>
                <a:lnTo>
                  <a:pt x="417468" y="717785"/>
                </a:lnTo>
                <a:lnTo>
                  <a:pt x="413498" y="721551"/>
                </a:lnTo>
                <a:lnTo>
                  <a:pt x="409131" y="725318"/>
                </a:lnTo>
                <a:lnTo>
                  <a:pt x="404764" y="728886"/>
                </a:lnTo>
                <a:lnTo>
                  <a:pt x="399999" y="732058"/>
                </a:lnTo>
                <a:lnTo>
                  <a:pt x="395235" y="735229"/>
                </a:lnTo>
                <a:lnTo>
                  <a:pt x="390074" y="738004"/>
                </a:lnTo>
                <a:lnTo>
                  <a:pt x="385111" y="740780"/>
                </a:lnTo>
                <a:lnTo>
                  <a:pt x="379751" y="742960"/>
                </a:lnTo>
                <a:lnTo>
                  <a:pt x="374391" y="745141"/>
                </a:lnTo>
                <a:lnTo>
                  <a:pt x="368833" y="746925"/>
                </a:lnTo>
                <a:lnTo>
                  <a:pt x="363473" y="748511"/>
                </a:lnTo>
                <a:lnTo>
                  <a:pt x="357518" y="749898"/>
                </a:lnTo>
                <a:lnTo>
                  <a:pt x="351761" y="751088"/>
                </a:lnTo>
                <a:lnTo>
                  <a:pt x="345806" y="751682"/>
                </a:lnTo>
                <a:lnTo>
                  <a:pt x="339850" y="752079"/>
                </a:lnTo>
                <a:lnTo>
                  <a:pt x="333697" y="752475"/>
                </a:lnTo>
                <a:lnTo>
                  <a:pt x="327543" y="752079"/>
                </a:lnTo>
                <a:lnTo>
                  <a:pt x="321587" y="751682"/>
                </a:lnTo>
                <a:lnTo>
                  <a:pt x="315632" y="751088"/>
                </a:lnTo>
                <a:lnTo>
                  <a:pt x="309677" y="749898"/>
                </a:lnTo>
                <a:lnTo>
                  <a:pt x="303920" y="748511"/>
                </a:lnTo>
                <a:lnTo>
                  <a:pt x="298362" y="746925"/>
                </a:lnTo>
                <a:lnTo>
                  <a:pt x="292803" y="745141"/>
                </a:lnTo>
                <a:lnTo>
                  <a:pt x="287642" y="742960"/>
                </a:lnTo>
                <a:lnTo>
                  <a:pt x="282282" y="740780"/>
                </a:lnTo>
                <a:lnTo>
                  <a:pt x="277121" y="738004"/>
                </a:lnTo>
                <a:lnTo>
                  <a:pt x="272357" y="735229"/>
                </a:lnTo>
                <a:lnTo>
                  <a:pt x="267394" y="732058"/>
                </a:lnTo>
                <a:lnTo>
                  <a:pt x="262630" y="728886"/>
                </a:lnTo>
                <a:lnTo>
                  <a:pt x="258262" y="725318"/>
                </a:lnTo>
                <a:lnTo>
                  <a:pt x="253895" y="721551"/>
                </a:lnTo>
                <a:lnTo>
                  <a:pt x="249925" y="717785"/>
                </a:lnTo>
                <a:lnTo>
                  <a:pt x="245955" y="713622"/>
                </a:lnTo>
                <a:lnTo>
                  <a:pt x="242183" y="709261"/>
                </a:lnTo>
                <a:lnTo>
                  <a:pt x="238610" y="704702"/>
                </a:lnTo>
                <a:lnTo>
                  <a:pt x="235235" y="700143"/>
                </a:lnTo>
                <a:lnTo>
                  <a:pt x="232258" y="695385"/>
                </a:lnTo>
                <a:lnTo>
                  <a:pt x="229280" y="690430"/>
                </a:lnTo>
                <a:lnTo>
                  <a:pt x="226898" y="685276"/>
                </a:lnTo>
                <a:lnTo>
                  <a:pt x="224317" y="680122"/>
                </a:lnTo>
                <a:lnTo>
                  <a:pt x="222332" y="674571"/>
                </a:lnTo>
                <a:lnTo>
                  <a:pt x="220347" y="669219"/>
                </a:lnTo>
                <a:lnTo>
                  <a:pt x="218759" y="663471"/>
                </a:lnTo>
                <a:lnTo>
                  <a:pt x="217369" y="657722"/>
                </a:lnTo>
                <a:lnTo>
                  <a:pt x="216575" y="651973"/>
                </a:lnTo>
                <a:lnTo>
                  <a:pt x="215583" y="646225"/>
                </a:lnTo>
                <a:lnTo>
                  <a:pt x="215186" y="639881"/>
                </a:lnTo>
                <a:lnTo>
                  <a:pt x="215186" y="634133"/>
                </a:lnTo>
                <a:lnTo>
                  <a:pt x="215186" y="400223"/>
                </a:lnTo>
                <a:lnTo>
                  <a:pt x="202679" y="416874"/>
                </a:lnTo>
                <a:lnTo>
                  <a:pt x="198114" y="421037"/>
                </a:lnTo>
                <a:lnTo>
                  <a:pt x="193548" y="425200"/>
                </a:lnTo>
                <a:lnTo>
                  <a:pt x="188982" y="428768"/>
                </a:lnTo>
                <a:lnTo>
                  <a:pt x="183821" y="431940"/>
                </a:lnTo>
                <a:lnTo>
                  <a:pt x="178858" y="435111"/>
                </a:lnTo>
                <a:lnTo>
                  <a:pt x="173895" y="438085"/>
                </a:lnTo>
                <a:lnTo>
                  <a:pt x="168536" y="440662"/>
                </a:lnTo>
                <a:lnTo>
                  <a:pt x="163374" y="442842"/>
                </a:lnTo>
                <a:lnTo>
                  <a:pt x="157816" y="445023"/>
                </a:lnTo>
                <a:lnTo>
                  <a:pt x="152258" y="446807"/>
                </a:lnTo>
                <a:lnTo>
                  <a:pt x="146898" y="448195"/>
                </a:lnTo>
                <a:lnTo>
                  <a:pt x="141340" y="449582"/>
                </a:lnTo>
                <a:lnTo>
                  <a:pt x="135583" y="450375"/>
                </a:lnTo>
                <a:lnTo>
                  <a:pt x="130024" y="451168"/>
                </a:lnTo>
                <a:lnTo>
                  <a:pt x="124268" y="451366"/>
                </a:lnTo>
                <a:lnTo>
                  <a:pt x="118709" y="451564"/>
                </a:lnTo>
                <a:lnTo>
                  <a:pt x="113151" y="451366"/>
                </a:lnTo>
                <a:lnTo>
                  <a:pt x="107394" y="451168"/>
                </a:lnTo>
                <a:lnTo>
                  <a:pt x="101637" y="450375"/>
                </a:lnTo>
                <a:lnTo>
                  <a:pt x="95881" y="449582"/>
                </a:lnTo>
                <a:lnTo>
                  <a:pt x="90521" y="448195"/>
                </a:lnTo>
                <a:lnTo>
                  <a:pt x="84963" y="446807"/>
                </a:lnTo>
                <a:lnTo>
                  <a:pt x="79404" y="445023"/>
                </a:lnTo>
                <a:lnTo>
                  <a:pt x="74044" y="442842"/>
                </a:lnTo>
                <a:lnTo>
                  <a:pt x="68685" y="440662"/>
                </a:lnTo>
                <a:lnTo>
                  <a:pt x="63523" y="438085"/>
                </a:lnTo>
                <a:lnTo>
                  <a:pt x="58561" y="435111"/>
                </a:lnTo>
                <a:lnTo>
                  <a:pt x="53399" y="431940"/>
                </a:lnTo>
                <a:lnTo>
                  <a:pt x="48635" y="428768"/>
                </a:lnTo>
                <a:lnTo>
                  <a:pt x="43871" y="425200"/>
                </a:lnTo>
                <a:lnTo>
                  <a:pt x="39305" y="421037"/>
                </a:lnTo>
                <a:lnTo>
                  <a:pt x="34739" y="416874"/>
                </a:lnTo>
                <a:lnTo>
                  <a:pt x="30571" y="412513"/>
                </a:lnTo>
                <a:lnTo>
                  <a:pt x="26799" y="407756"/>
                </a:lnTo>
                <a:lnTo>
                  <a:pt x="23027" y="403197"/>
                </a:lnTo>
                <a:lnTo>
                  <a:pt x="19652" y="398241"/>
                </a:lnTo>
                <a:lnTo>
                  <a:pt x="16476" y="393484"/>
                </a:lnTo>
                <a:lnTo>
                  <a:pt x="13697" y="388131"/>
                </a:lnTo>
                <a:lnTo>
                  <a:pt x="10918" y="382977"/>
                </a:lnTo>
                <a:lnTo>
                  <a:pt x="8734" y="377625"/>
                </a:lnTo>
                <a:lnTo>
                  <a:pt x="6551" y="372471"/>
                </a:lnTo>
                <a:lnTo>
                  <a:pt x="4963" y="366921"/>
                </a:lnTo>
                <a:lnTo>
                  <a:pt x="3375" y="361371"/>
                </a:lnTo>
                <a:lnTo>
                  <a:pt x="2382" y="355820"/>
                </a:lnTo>
                <a:lnTo>
                  <a:pt x="1389" y="350071"/>
                </a:lnTo>
                <a:lnTo>
                  <a:pt x="794" y="344719"/>
                </a:lnTo>
                <a:lnTo>
                  <a:pt x="198" y="338971"/>
                </a:lnTo>
                <a:lnTo>
                  <a:pt x="0" y="333222"/>
                </a:lnTo>
                <a:lnTo>
                  <a:pt x="198" y="327473"/>
                </a:lnTo>
                <a:lnTo>
                  <a:pt x="794" y="321923"/>
                </a:lnTo>
                <a:lnTo>
                  <a:pt x="1389" y="316174"/>
                </a:lnTo>
                <a:lnTo>
                  <a:pt x="2382" y="310624"/>
                </a:lnTo>
                <a:lnTo>
                  <a:pt x="3375" y="304875"/>
                </a:lnTo>
                <a:lnTo>
                  <a:pt x="4963" y="299523"/>
                </a:lnTo>
                <a:lnTo>
                  <a:pt x="6551" y="293973"/>
                </a:lnTo>
                <a:lnTo>
                  <a:pt x="8734" y="288621"/>
                </a:lnTo>
                <a:lnTo>
                  <a:pt x="10918" y="283269"/>
                </a:lnTo>
                <a:lnTo>
                  <a:pt x="13697" y="278115"/>
                </a:lnTo>
                <a:lnTo>
                  <a:pt x="16476" y="272961"/>
                </a:lnTo>
                <a:lnTo>
                  <a:pt x="19652" y="268005"/>
                </a:lnTo>
                <a:lnTo>
                  <a:pt x="23027" y="263247"/>
                </a:lnTo>
                <a:lnTo>
                  <a:pt x="26799" y="258490"/>
                </a:lnTo>
                <a:lnTo>
                  <a:pt x="30571" y="253931"/>
                </a:lnTo>
                <a:lnTo>
                  <a:pt x="34739" y="249570"/>
                </a:lnTo>
                <a:lnTo>
                  <a:pt x="249925" y="34690"/>
                </a:lnTo>
                <a:lnTo>
                  <a:pt x="253895" y="30924"/>
                </a:lnTo>
                <a:lnTo>
                  <a:pt x="258262" y="27157"/>
                </a:lnTo>
                <a:lnTo>
                  <a:pt x="262630" y="23589"/>
                </a:lnTo>
                <a:lnTo>
                  <a:pt x="267394" y="20418"/>
                </a:lnTo>
                <a:lnTo>
                  <a:pt x="272357" y="17246"/>
                </a:lnTo>
                <a:lnTo>
                  <a:pt x="277121" y="14471"/>
                </a:lnTo>
                <a:lnTo>
                  <a:pt x="282282" y="11894"/>
                </a:lnTo>
                <a:lnTo>
                  <a:pt x="287642" y="9317"/>
                </a:lnTo>
                <a:lnTo>
                  <a:pt x="292803" y="7335"/>
                </a:lnTo>
                <a:lnTo>
                  <a:pt x="298362" y="5551"/>
                </a:lnTo>
                <a:lnTo>
                  <a:pt x="303920" y="3965"/>
                </a:lnTo>
                <a:lnTo>
                  <a:pt x="309677" y="2577"/>
                </a:lnTo>
                <a:lnTo>
                  <a:pt x="315632" y="1388"/>
                </a:lnTo>
                <a:lnTo>
                  <a:pt x="321587" y="793"/>
                </a:lnTo>
                <a:lnTo>
                  <a:pt x="327543" y="198"/>
                </a:lnTo>
                <a:close/>
              </a:path>
            </a:pathLst>
          </a:cu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ysClr val="windowText" lastClr="000000">
                  <a:lumMod val="50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" name="任意多边形 560"/>
          <p:cNvSpPr/>
          <p:nvPr>
            <p:custDataLst>
              <p:tags r:id="rId3"/>
            </p:custDataLst>
          </p:nvPr>
        </p:nvSpPr>
        <p:spPr>
          <a:xfrm rot="21537220">
            <a:off x="1630363" y="2222500"/>
            <a:ext cx="422275" cy="474663"/>
          </a:xfrm>
          <a:custGeom>
            <a:avLst/>
            <a:gdLst>
              <a:gd name="connsiteX0" fmla="*/ 333697 w 667195"/>
              <a:gd name="connsiteY0" fmla="*/ 0 h 752475"/>
              <a:gd name="connsiteX1" fmla="*/ 339850 w 667195"/>
              <a:gd name="connsiteY1" fmla="*/ 198 h 752475"/>
              <a:gd name="connsiteX2" fmla="*/ 345806 w 667195"/>
              <a:gd name="connsiteY2" fmla="*/ 793 h 752475"/>
              <a:gd name="connsiteX3" fmla="*/ 351761 w 667195"/>
              <a:gd name="connsiteY3" fmla="*/ 1388 h 752475"/>
              <a:gd name="connsiteX4" fmla="*/ 357518 w 667195"/>
              <a:gd name="connsiteY4" fmla="*/ 2577 h 752475"/>
              <a:gd name="connsiteX5" fmla="*/ 363473 w 667195"/>
              <a:gd name="connsiteY5" fmla="*/ 3965 h 752475"/>
              <a:gd name="connsiteX6" fmla="*/ 368833 w 667195"/>
              <a:gd name="connsiteY6" fmla="*/ 5551 h 752475"/>
              <a:gd name="connsiteX7" fmla="*/ 374391 w 667195"/>
              <a:gd name="connsiteY7" fmla="*/ 7335 h 752475"/>
              <a:gd name="connsiteX8" fmla="*/ 379751 w 667195"/>
              <a:gd name="connsiteY8" fmla="*/ 9317 h 752475"/>
              <a:gd name="connsiteX9" fmla="*/ 385111 w 667195"/>
              <a:gd name="connsiteY9" fmla="*/ 11894 h 752475"/>
              <a:gd name="connsiteX10" fmla="*/ 390074 w 667195"/>
              <a:gd name="connsiteY10" fmla="*/ 14471 h 752475"/>
              <a:gd name="connsiteX11" fmla="*/ 395235 w 667195"/>
              <a:gd name="connsiteY11" fmla="*/ 17246 h 752475"/>
              <a:gd name="connsiteX12" fmla="*/ 399999 w 667195"/>
              <a:gd name="connsiteY12" fmla="*/ 20418 h 752475"/>
              <a:gd name="connsiteX13" fmla="*/ 404764 w 667195"/>
              <a:gd name="connsiteY13" fmla="*/ 23589 h 752475"/>
              <a:gd name="connsiteX14" fmla="*/ 409131 w 667195"/>
              <a:gd name="connsiteY14" fmla="*/ 27157 h 752475"/>
              <a:gd name="connsiteX15" fmla="*/ 413498 w 667195"/>
              <a:gd name="connsiteY15" fmla="*/ 30924 h 752475"/>
              <a:gd name="connsiteX16" fmla="*/ 417468 w 667195"/>
              <a:gd name="connsiteY16" fmla="*/ 34690 h 752475"/>
              <a:gd name="connsiteX17" fmla="*/ 632455 w 667195"/>
              <a:gd name="connsiteY17" fmla="*/ 249570 h 752475"/>
              <a:gd name="connsiteX18" fmla="*/ 636823 w 667195"/>
              <a:gd name="connsiteY18" fmla="*/ 253931 h 752475"/>
              <a:gd name="connsiteX19" fmla="*/ 640594 w 667195"/>
              <a:gd name="connsiteY19" fmla="*/ 258490 h 752475"/>
              <a:gd name="connsiteX20" fmla="*/ 644366 w 667195"/>
              <a:gd name="connsiteY20" fmla="*/ 263247 h 752475"/>
              <a:gd name="connsiteX21" fmla="*/ 647741 w 667195"/>
              <a:gd name="connsiteY21" fmla="*/ 268005 h 752475"/>
              <a:gd name="connsiteX22" fmla="*/ 650718 w 667195"/>
              <a:gd name="connsiteY22" fmla="*/ 272961 h 752475"/>
              <a:gd name="connsiteX23" fmla="*/ 653696 w 667195"/>
              <a:gd name="connsiteY23" fmla="*/ 278115 h 752475"/>
              <a:gd name="connsiteX24" fmla="*/ 656277 w 667195"/>
              <a:gd name="connsiteY24" fmla="*/ 283269 h 752475"/>
              <a:gd name="connsiteX25" fmla="*/ 658460 w 667195"/>
              <a:gd name="connsiteY25" fmla="*/ 288621 h 752475"/>
              <a:gd name="connsiteX26" fmla="*/ 660644 w 667195"/>
              <a:gd name="connsiteY26" fmla="*/ 293973 h 752475"/>
              <a:gd name="connsiteX27" fmla="*/ 662431 w 667195"/>
              <a:gd name="connsiteY27" fmla="*/ 299523 h 752475"/>
              <a:gd name="connsiteX28" fmla="*/ 664019 w 667195"/>
              <a:gd name="connsiteY28" fmla="*/ 304875 h 752475"/>
              <a:gd name="connsiteX29" fmla="*/ 665210 w 667195"/>
              <a:gd name="connsiteY29" fmla="*/ 310624 h 752475"/>
              <a:gd name="connsiteX30" fmla="*/ 666004 w 667195"/>
              <a:gd name="connsiteY30" fmla="*/ 316174 h 752475"/>
              <a:gd name="connsiteX31" fmla="*/ 666798 w 667195"/>
              <a:gd name="connsiteY31" fmla="*/ 321923 h 752475"/>
              <a:gd name="connsiteX32" fmla="*/ 667195 w 667195"/>
              <a:gd name="connsiteY32" fmla="*/ 327473 h 752475"/>
              <a:gd name="connsiteX33" fmla="*/ 667195 w 667195"/>
              <a:gd name="connsiteY33" fmla="*/ 333222 h 752475"/>
              <a:gd name="connsiteX34" fmla="*/ 667195 w 667195"/>
              <a:gd name="connsiteY34" fmla="*/ 338971 h 752475"/>
              <a:gd name="connsiteX35" fmla="*/ 666798 w 667195"/>
              <a:gd name="connsiteY35" fmla="*/ 344719 h 752475"/>
              <a:gd name="connsiteX36" fmla="*/ 666004 w 667195"/>
              <a:gd name="connsiteY36" fmla="*/ 350071 h 752475"/>
              <a:gd name="connsiteX37" fmla="*/ 665210 w 667195"/>
              <a:gd name="connsiteY37" fmla="*/ 355820 h 752475"/>
              <a:gd name="connsiteX38" fmla="*/ 664019 w 667195"/>
              <a:gd name="connsiteY38" fmla="*/ 361371 h 752475"/>
              <a:gd name="connsiteX39" fmla="*/ 662431 w 667195"/>
              <a:gd name="connsiteY39" fmla="*/ 366921 h 752475"/>
              <a:gd name="connsiteX40" fmla="*/ 660644 w 667195"/>
              <a:gd name="connsiteY40" fmla="*/ 372471 h 752475"/>
              <a:gd name="connsiteX41" fmla="*/ 658460 w 667195"/>
              <a:gd name="connsiteY41" fmla="*/ 377625 h 752475"/>
              <a:gd name="connsiteX42" fmla="*/ 656277 w 667195"/>
              <a:gd name="connsiteY42" fmla="*/ 382977 h 752475"/>
              <a:gd name="connsiteX43" fmla="*/ 653696 w 667195"/>
              <a:gd name="connsiteY43" fmla="*/ 388131 h 752475"/>
              <a:gd name="connsiteX44" fmla="*/ 650718 w 667195"/>
              <a:gd name="connsiteY44" fmla="*/ 393484 h 752475"/>
              <a:gd name="connsiteX45" fmla="*/ 647741 w 667195"/>
              <a:gd name="connsiteY45" fmla="*/ 398241 h 752475"/>
              <a:gd name="connsiteX46" fmla="*/ 644366 w 667195"/>
              <a:gd name="connsiteY46" fmla="*/ 403197 h 752475"/>
              <a:gd name="connsiteX47" fmla="*/ 640594 w 667195"/>
              <a:gd name="connsiteY47" fmla="*/ 407756 h 752475"/>
              <a:gd name="connsiteX48" fmla="*/ 636823 w 667195"/>
              <a:gd name="connsiteY48" fmla="*/ 412513 h 752475"/>
              <a:gd name="connsiteX49" fmla="*/ 632455 w 667195"/>
              <a:gd name="connsiteY49" fmla="*/ 416874 h 752475"/>
              <a:gd name="connsiteX50" fmla="*/ 628088 w 667195"/>
              <a:gd name="connsiteY50" fmla="*/ 421037 h 752475"/>
              <a:gd name="connsiteX51" fmla="*/ 623522 w 667195"/>
              <a:gd name="connsiteY51" fmla="*/ 425200 h 752475"/>
              <a:gd name="connsiteX52" fmla="*/ 618758 w 667195"/>
              <a:gd name="connsiteY52" fmla="*/ 428768 h 752475"/>
              <a:gd name="connsiteX53" fmla="*/ 613994 w 667195"/>
              <a:gd name="connsiteY53" fmla="*/ 431940 h 752475"/>
              <a:gd name="connsiteX54" fmla="*/ 608833 w 667195"/>
              <a:gd name="connsiteY54" fmla="*/ 435111 h 752475"/>
              <a:gd name="connsiteX55" fmla="*/ 603870 w 667195"/>
              <a:gd name="connsiteY55" fmla="*/ 438085 h 752475"/>
              <a:gd name="connsiteX56" fmla="*/ 598709 w 667195"/>
              <a:gd name="connsiteY56" fmla="*/ 440662 h 752475"/>
              <a:gd name="connsiteX57" fmla="*/ 593349 w 667195"/>
              <a:gd name="connsiteY57" fmla="*/ 442842 h 752475"/>
              <a:gd name="connsiteX58" fmla="*/ 587989 w 667195"/>
              <a:gd name="connsiteY58" fmla="*/ 445023 h 752475"/>
              <a:gd name="connsiteX59" fmla="*/ 582431 w 667195"/>
              <a:gd name="connsiteY59" fmla="*/ 446807 h 752475"/>
              <a:gd name="connsiteX60" fmla="*/ 576872 w 667195"/>
              <a:gd name="connsiteY60" fmla="*/ 448195 h 752475"/>
              <a:gd name="connsiteX61" fmla="*/ 571314 w 667195"/>
              <a:gd name="connsiteY61" fmla="*/ 449582 h 752475"/>
              <a:gd name="connsiteX62" fmla="*/ 565756 w 667195"/>
              <a:gd name="connsiteY62" fmla="*/ 450375 h 752475"/>
              <a:gd name="connsiteX63" fmla="*/ 559999 w 667195"/>
              <a:gd name="connsiteY63" fmla="*/ 451168 h 752475"/>
              <a:gd name="connsiteX64" fmla="*/ 554242 w 667195"/>
              <a:gd name="connsiteY64" fmla="*/ 451366 h 752475"/>
              <a:gd name="connsiteX65" fmla="*/ 548684 w 667195"/>
              <a:gd name="connsiteY65" fmla="*/ 451564 h 752475"/>
              <a:gd name="connsiteX66" fmla="*/ 542927 w 667195"/>
              <a:gd name="connsiteY66" fmla="*/ 451366 h 752475"/>
              <a:gd name="connsiteX67" fmla="*/ 537170 w 667195"/>
              <a:gd name="connsiteY67" fmla="*/ 451168 h 752475"/>
              <a:gd name="connsiteX68" fmla="*/ 531810 w 667195"/>
              <a:gd name="connsiteY68" fmla="*/ 450375 h 752475"/>
              <a:gd name="connsiteX69" fmla="*/ 526054 w 667195"/>
              <a:gd name="connsiteY69" fmla="*/ 449582 h 752475"/>
              <a:gd name="connsiteX70" fmla="*/ 520495 w 667195"/>
              <a:gd name="connsiteY70" fmla="*/ 448195 h 752475"/>
              <a:gd name="connsiteX71" fmla="*/ 514739 w 667195"/>
              <a:gd name="connsiteY71" fmla="*/ 446807 h 752475"/>
              <a:gd name="connsiteX72" fmla="*/ 509379 w 667195"/>
              <a:gd name="connsiteY72" fmla="*/ 445023 h 752475"/>
              <a:gd name="connsiteX73" fmla="*/ 504019 w 667195"/>
              <a:gd name="connsiteY73" fmla="*/ 442842 h 752475"/>
              <a:gd name="connsiteX74" fmla="*/ 498858 w 667195"/>
              <a:gd name="connsiteY74" fmla="*/ 440662 h 752475"/>
              <a:gd name="connsiteX75" fmla="*/ 493498 w 667195"/>
              <a:gd name="connsiteY75" fmla="*/ 438085 h 752475"/>
              <a:gd name="connsiteX76" fmla="*/ 488337 w 667195"/>
              <a:gd name="connsiteY76" fmla="*/ 435111 h 752475"/>
              <a:gd name="connsiteX77" fmla="*/ 483374 w 667195"/>
              <a:gd name="connsiteY77" fmla="*/ 431940 h 752475"/>
              <a:gd name="connsiteX78" fmla="*/ 478610 w 667195"/>
              <a:gd name="connsiteY78" fmla="*/ 428768 h 752475"/>
              <a:gd name="connsiteX79" fmla="*/ 473647 w 667195"/>
              <a:gd name="connsiteY79" fmla="*/ 425200 h 752475"/>
              <a:gd name="connsiteX80" fmla="*/ 469081 w 667195"/>
              <a:gd name="connsiteY80" fmla="*/ 421037 h 752475"/>
              <a:gd name="connsiteX81" fmla="*/ 464714 w 667195"/>
              <a:gd name="connsiteY81" fmla="*/ 416874 h 752475"/>
              <a:gd name="connsiteX82" fmla="*/ 452208 w 667195"/>
              <a:gd name="connsiteY82" fmla="*/ 400223 h 752475"/>
              <a:gd name="connsiteX83" fmla="*/ 452208 w 667195"/>
              <a:gd name="connsiteY83" fmla="*/ 634133 h 752475"/>
              <a:gd name="connsiteX84" fmla="*/ 452009 w 667195"/>
              <a:gd name="connsiteY84" fmla="*/ 639881 h 752475"/>
              <a:gd name="connsiteX85" fmla="*/ 451612 w 667195"/>
              <a:gd name="connsiteY85" fmla="*/ 646225 h 752475"/>
              <a:gd name="connsiteX86" fmla="*/ 450818 w 667195"/>
              <a:gd name="connsiteY86" fmla="*/ 651973 h 752475"/>
              <a:gd name="connsiteX87" fmla="*/ 450024 w 667195"/>
              <a:gd name="connsiteY87" fmla="*/ 657722 h 752475"/>
              <a:gd name="connsiteX88" fmla="*/ 448634 w 667195"/>
              <a:gd name="connsiteY88" fmla="*/ 663471 h 752475"/>
              <a:gd name="connsiteX89" fmla="*/ 447046 w 667195"/>
              <a:gd name="connsiteY89" fmla="*/ 669219 h 752475"/>
              <a:gd name="connsiteX90" fmla="*/ 445260 w 667195"/>
              <a:gd name="connsiteY90" fmla="*/ 674571 h 752475"/>
              <a:gd name="connsiteX91" fmla="*/ 442878 w 667195"/>
              <a:gd name="connsiteY91" fmla="*/ 680122 h 752475"/>
              <a:gd name="connsiteX92" fmla="*/ 440694 w 667195"/>
              <a:gd name="connsiteY92" fmla="*/ 685276 h 752475"/>
              <a:gd name="connsiteX93" fmla="*/ 437915 w 667195"/>
              <a:gd name="connsiteY93" fmla="*/ 690430 h 752475"/>
              <a:gd name="connsiteX94" fmla="*/ 435136 w 667195"/>
              <a:gd name="connsiteY94" fmla="*/ 695385 h 752475"/>
              <a:gd name="connsiteX95" fmla="*/ 431959 w 667195"/>
              <a:gd name="connsiteY95" fmla="*/ 700143 h 752475"/>
              <a:gd name="connsiteX96" fmla="*/ 428783 w 667195"/>
              <a:gd name="connsiteY96" fmla="*/ 704702 h 752475"/>
              <a:gd name="connsiteX97" fmla="*/ 425012 w 667195"/>
              <a:gd name="connsiteY97" fmla="*/ 709261 h 752475"/>
              <a:gd name="connsiteX98" fmla="*/ 421438 w 667195"/>
              <a:gd name="connsiteY98" fmla="*/ 713622 h 752475"/>
              <a:gd name="connsiteX99" fmla="*/ 417468 w 667195"/>
              <a:gd name="connsiteY99" fmla="*/ 717785 h 752475"/>
              <a:gd name="connsiteX100" fmla="*/ 413498 w 667195"/>
              <a:gd name="connsiteY100" fmla="*/ 721551 h 752475"/>
              <a:gd name="connsiteX101" fmla="*/ 409131 w 667195"/>
              <a:gd name="connsiteY101" fmla="*/ 725318 h 752475"/>
              <a:gd name="connsiteX102" fmla="*/ 404764 w 667195"/>
              <a:gd name="connsiteY102" fmla="*/ 728886 h 752475"/>
              <a:gd name="connsiteX103" fmla="*/ 399999 w 667195"/>
              <a:gd name="connsiteY103" fmla="*/ 732058 h 752475"/>
              <a:gd name="connsiteX104" fmla="*/ 395235 w 667195"/>
              <a:gd name="connsiteY104" fmla="*/ 735229 h 752475"/>
              <a:gd name="connsiteX105" fmla="*/ 390074 w 667195"/>
              <a:gd name="connsiteY105" fmla="*/ 738004 h 752475"/>
              <a:gd name="connsiteX106" fmla="*/ 385111 w 667195"/>
              <a:gd name="connsiteY106" fmla="*/ 740780 h 752475"/>
              <a:gd name="connsiteX107" fmla="*/ 379751 w 667195"/>
              <a:gd name="connsiteY107" fmla="*/ 742960 h 752475"/>
              <a:gd name="connsiteX108" fmla="*/ 374391 w 667195"/>
              <a:gd name="connsiteY108" fmla="*/ 745141 h 752475"/>
              <a:gd name="connsiteX109" fmla="*/ 368833 w 667195"/>
              <a:gd name="connsiteY109" fmla="*/ 746925 h 752475"/>
              <a:gd name="connsiteX110" fmla="*/ 363473 w 667195"/>
              <a:gd name="connsiteY110" fmla="*/ 748511 h 752475"/>
              <a:gd name="connsiteX111" fmla="*/ 357518 w 667195"/>
              <a:gd name="connsiteY111" fmla="*/ 749898 h 752475"/>
              <a:gd name="connsiteX112" fmla="*/ 351761 w 667195"/>
              <a:gd name="connsiteY112" fmla="*/ 751088 h 752475"/>
              <a:gd name="connsiteX113" fmla="*/ 345806 w 667195"/>
              <a:gd name="connsiteY113" fmla="*/ 751682 h 752475"/>
              <a:gd name="connsiteX114" fmla="*/ 339850 w 667195"/>
              <a:gd name="connsiteY114" fmla="*/ 752079 h 752475"/>
              <a:gd name="connsiteX115" fmla="*/ 333697 w 667195"/>
              <a:gd name="connsiteY115" fmla="*/ 752475 h 752475"/>
              <a:gd name="connsiteX116" fmla="*/ 327543 w 667195"/>
              <a:gd name="connsiteY116" fmla="*/ 752079 h 752475"/>
              <a:gd name="connsiteX117" fmla="*/ 321587 w 667195"/>
              <a:gd name="connsiteY117" fmla="*/ 751682 h 752475"/>
              <a:gd name="connsiteX118" fmla="*/ 315632 w 667195"/>
              <a:gd name="connsiteY118" fmla="*/ 751088 h 752475"/>
              <a:gd name="connsiteX119" fmla="*/ 309677 w 667195"/>
              <a:gd name="connsiteY119" fmla="*/ 749898 h 752475"/>
              <a:gd name="connsiteX120" fmla="*/ 303920 w 667195"/>
              <a:gd name="connsiteY120" fmla="*/ 748511 h 752475"/>
              <a:gd name="connsiteX121" fmla="*/ 298362 w 667195"/>
              <a:gd name="connsiteY121" fmla="*/ 746925 h 752475"/>
              <a:gd name="connsiteX122" fmla="*/ 292803 w 667195"/>
              <a:gd name="connsiteY122" fmla="*/ 745141 h 752475"/>
              <a:gd name="connsiteX123" fmla="*/ 287642 w 667195"/>
              <a:gd name="connsiteY123" fmla="*/ 742960 h 752475"/>
              <a:gd name="connsiteX124" fmla="*/ 282282 w 667195"/>
              <a:gd name="connsiteY124" fmla="*/ 740780 h 752475"/>
              <a:gd name="connsiteX125" fmla="*/ 277121 w 667195"/>
              <a:gd name="connsiteY125" fmla="*/ 738004 h 752475"/>
              <a:gd name="connsiteX126" fmla="*/ 272357 w 667195"/>
              <a:gd name="connsiteY126" fmla="*/ 735229 h 752475"/>
              <a:gd name="connsiteX127" fmla="*/ 267394 w 667195"/>
              <a:gd name="connsiteY127" fmla="*/ 732058 h 752475"/>
              <a:gd name="connsiteX128" fmla="*/ 262630 w 667195"/>
              <a:gd name="connsiteY128" fmla="*/ 728886 h 752475"/>
              <a:gd name="connsiteX129" fmla="*/ 258262 w 667195"/>
              <a:gd name="connsiteY129" fmla="*/ 725318 h 752475"/>
              <a:gd name="connsiteX130" fmla="*/ 253895 w 667195"/>
              <a:gd name="connsiteY130" fmla="*/ 721551 h 752475"/>
              <a:gd name="connsiteX131" fmla="*/ 249925 w 667195"/>
              <a:gd name="connsiteY131" fmla="*/ 717785 h 752475"/>
              <a:gd name="connsiteX132" fmla="*/ 245955 w 667195"/>
              <a:gd name="connsiteY132" fmla="*/ 713622 h 752475"/>
              <a:gd name="connsiteX133" fmla="*/ 242183 w 667195"/>
              <a:gd name="connsiteY133" fmla="*/ 709261 h 752475"/>
              <a:gd name="connsiteX134" fmla="*/ 238610 w 667195"/>
              <a:gd name="connsiteY134" fmla="*/ 704702 h 752475"/>
              <a:gd name="connsiteX135" fmla="*/ 235235 w 667195"/>
              <a:gd name="connsiteY135" fmla="*/ 700143 h 752475"/>
              <a:gd name="connsiteX136" fmla="*/ 232258 w 667195"/>
              <a:gd name="connsiteY136" fmla="*/ 695385 h 752475"/>
              <a:gd name="connsiteX137" fmla="*/ 229280 w 667195"/>
              <a:gd name="connsiteY137" fmla="*/ 690430 h 752475"/>
              <a:gd name="connsiteX138" fmla="*/ 226898 w 667195"/>
              <a:gd name="connsiteY138" fmla="*/ 685276 h 752475"/>
              <a:gd name="connsiteX139" fmla="*/ 224317 w 667195"/>
              <a:gd name="connsiteY139" fmla="*/ 680122 h 752475"/>
              <a:gd name="connsiteX140" fmla="*/ 222332 w 667195"/>
              <a:gd name="connsiteY140" fmla="*/ 674571 h 752475"/>
              <a:gd name="connsiteX141" fmla="*/ 220347 w 667195"/>
              <a:gd name="connsiteY141" fmla="*/ 669219 h 752475"/>
              <a:gd name="connsiteX142" fmla="*/ 218759 w 667195"/>
              <a:gd name="connsiteY142" fmla="*/ 663471 h 752475"/>
              <a:gd name="connsiteX143" fmla="*/ 217369 w 667195"/>
              <a:gd name="connsiteY143" fmla="*/ 657722 h 752475"/>
              <a:gd name="connsiteX144" fmla="*/ 216575 w 667195"/>
              <a:gd name="connsiteY144" fmla="*/ 651973 h 752475"/>
              <a:gd name="connsiteX145" fmla="*/ 215583 w 667195"/>
              <a:gd name="connsiteY145" fmla="*/ 646225 h 752475"/>
              <a:gd name="connsiteX146" fmla="*/ 215186 w 667195"/>
              <a:gd name="connsiteY146" fmla="*/ 639881 h 752475"/>
              <a:gd name="connsiteX147" fmla="*/ 215186 w 667195"/>
              <a:gd name="connsiteY147" fmla="*/ 634133 h 752475"/>
              <a:gd name="connsiteX148" fmla="*/ 215186 w 667195"/>
              <a:gd name="connsiteY148" fmla="*/ 400223 h 752475"/>
              <a:gd name="connsiteX149" fmla="*/ 202679 w 667195"/>
              <a:gd name="connsiteY149" fmla="*/ 416874 h 752475"/>
              <a:gd name="connsiteX150" fmla="*/ 198114 w 667195"/>
              <a:gd name="connsiteY150" fmla="*/ 421037 h 752475"/>
              <a:gd name="connsiteX151" fmla="*/ 193548 w 667195"/>
              <a:gd name="connsiteY151" fmla="*/ 425200 h 752475"/>
              <a:gd name="connsiteX152" fmla="*/ 188982 w 667195"/>
              <a:gd name="connsiteY152" fmla="*/ 428768 h 752475"/>
              <a:gd name="connsiteX153" fmla="*/ 183821 w 667195"/>
              <a:gd name="connsiteY153" fmla="*/ 431940 h 752475"/>
              <a:gd name="connsiteX154" fmla="*/ 178858 w 667195"/>
              <a:gd name="connsiteY154" fmla="*/ 435111 h 752475"/>
              <a:gd name="connsiteX155" fmla="*/ 173895 w 667195"/>
              <a:gd name="connsiteY155" fmla="*/ 438085 h 752475"/>
              <a:gd name="connsiteX156" fmla="*/ 168536 w 667195"/>
              <a:gd name="connsiteY156" fmla="*/ 440662 h 752475"/>
              <a:gd name="connsiteX157" fmla="*/ 163374 w 667195"/>
              <a:gd name="connsiteY157" fmla="*/ 442842 h 752475"/>
              <a:gd name="connsiteX158" fmla="*/ 157816 w 667195"/>
              <a:gd name="connsiteY158" fmla="*/ 445023 h 752475"/>
              <a:gd name="connsiteX159" fmla="*/ 152258 w 667195"/>
              <a:gd name="connsiteY159" fmla="*/ 446807 h 752475"/>
              <a:gd name="connsiteX160" fmla="*/ 146898 w 667195"/>
              <a:gd name="connsiteY160" fmla="*/ 448195 h 752475"/>
              <a:gd name="connsiteX161" fmla="*/ 141340 w 667195"/>
              <a:gd name="connsiteY161" fmla="*/ 449582 h 752475"/>
              <a:gd name="connsiteX162" fmla="*/ 135583 w 667195"/>
              <a:gd name="connsiteY162" fmla="*/ 450375 h 752475"/>
              <a:gd name="connsiteX163" fmla="*/ 130024 w 667195"/>
              <a:gd name="connsiteY163" fmla="*/ 451168 h 752475"/>
              <a:gd name="connsiteX164" fmla="*/ 124268 w 667195"/>
              <a:gd name="connsiteY164" fmla="*/ 451366 h 752475"/>
              <a:gd name="connsiteX165" fmla="*/ 118709 w 667195"/>
              <a:gd name="connsiteY165" fmla="*/ 451564 h 752475"/>
              <a:gd name="connsiteX166" fmla="*/ 113151 w 667195"/>
              <a:gd name="connsiteY166" fmla="*/ 451366 h 752475"/>
              <a:gd name="connsiteX167" fmla="*/ 107394 w 667195"/>
              <a:gd name="connsiteY167" fmla="*/ 451168 h 752475"/>
              <a:gd name="connsiteX168" fmla="*/ 101637 w 667195"/>
              <a:gd name="connsiteY168" fmla="*/ 450375 h 752475"/>
              <a:gd name="connsiteX169" fmla="*/ 95881 w 667195"/>
              <a:gd name="connsiteY169" fmla="*/ 449582 h 752475"/>
              <a:gd name="connsiteX170" fmla="*/ 90521 w 667195"/>
              <a:gd name="connsiteY170" fmla="*/ 448195 h 752475"/>
              <a:gd name="connsiteX171" fmla="*/ 84963 w 667195"/>
              <a:gd name="connsiteY171" fmla="*/ 446807 h 752475"/>
              <a:gd name="connsiteX172" fmla="*/ 79404 w 667195"/>
              <a:gd name="connsiteY172" fmla="*/ 445023 h 752475"/>
              <a:gd name="connsiteX173" fmla="*/ 74044 w 667195"/>
              <a:gd name="connsiteY173" fmla="*/ 442842 h 752475"/>
              <a:gd name="connsiteX174" fmla="*/ 68685 w 667195"/>
              <a:gd name="connsiteY174" fmla="*/ 440662 h 752475"/>
              <a:gd name="connsiteX175" fmla="*/ 63523 w 667195"/>
              <a:gd name="connsiteY175" fmla="*/ 438085 h 752475"/>
              <a:gd name="connsiteX176" fmla="*/ 58561 w 667195"/>
              <a:gd name="connsiteY176" fmla="*/ 435111 h 752475"/>
              <a:gd name="connsiteX177" fmla="*/ 53399 w 667195"/>
              <a:gd name="connsiteY177" fmla="*/ 431940 h 752475"/>
              <a:gd name="connsiteX178" fmla="*/ 48635 w 667195"/>
              <a:gd name="connsiteY178" fmla="*/ 428768 h 752475"/>
              <a:gd name="connsiteX179" fmla="*/ 43871 w 667195"/>
              <a:gd name="connsiteY179" fmla="*/ 425200 h 752475"/>
              <a:gd name="connsiteX180" fmla="*/ 39305 w 667195"/>
              <a:gd name="connsiteY180" fmla="*/ 421037 h 752475"/>
              <a:gd name="connsiteX181" fmla="*/ 34739 w 667195"/>
              <a:gd name="connsiteY181" fmla="*/ 416874 h 752475"/>
              <a:gd name="connsiteX182" fmla="*/ 30571 w 667195"/>
              <a:gd name="connsiteY182" fmla="*/ 412513 h 752475"/>
              <a:gd name="connsiteX183" fmla="*/ 26799 w 667195"/>
              <a:gd name="connsiteY183" fmla="*/ 407756 h 752475"/>
              <a:gd name="connsiteX184" fmla="*/ 23027 w 667195"/>
              <a:gd name="connsiteY184" fmla="*/ 403197 h 752475"/>
              <a:gd name="connsiteX185" fmla="*/ 19652 w 667195"/>
              <a:gd name="connsiteY185" fmla="*/ 398241 h 752475"/>
              <a:gd name="connsiteX186" fmla="*/ 16476 w 667195"/>
              <a:gd name="connsiteY186" fmla="*/ 393484 h 752475"/>
              <a:gd name="connsiteX187" fmla="*/ 13697 w 667195"/>
              <a:gd name="connsiteY187" fmla="*/ 388131 h 752475"/>
              <a:gd name="connsiteX188" fmla="*/ 10918 w 667195"/>
              <a:gd name="connsiteY188" fmla="*/ 382977 h 752475"/>
              <a:gd name="connsiteX189" fmla="*/ 8734 w 667195"/>
              <a:gd name="connsiteY189" fmla="*/ 377625 h 752475"/>
              <a:gd name="connsiteX190" fmla="*/ 6551 w 667195"/>
              <a:gd name="connsiteY190" fmla="*/ 372471 h 752475"/>
              <a:gd name="connsiteX191" fmla="*/ 4963 w 667195"/>
              <a:gd name="connsiteY191" fmla="*/ 366921 h 752475"/>
              <a:gd name="connsiteX192" fmla="*/ 3375 w 667195"/>
              <a:gd name="connsiteY192" fmla="*/ 361371 h 752475"/>
              <a:gd name="connsiteX193" fmla="*/ 2382 w 667195"/>
              <a:gd name="connsiteY193" fmla="*/ 355820 h 752475"/>
              <a:gd name="connsiteX194" fmla="*/ 1389 w 667195"/>
              <a:gd name="connsiteY194" fmla="*/ 350071 h 752475"/>
              <a:gd name="connsiteX195" fmla="*/ 794 w 667195"/>
              <a:gd name="connsiteY195" fmla="*/ 344719 h 752475"/>
              <a:gd name="connsiteX196" fmla="*/ 198 w 667195"/>
              <a:gd name="connsiteY196" fmla="*/ 338971 h 752475"/>
              <a:gd name="connsiteX197" fmla="*/ 0 w 667195"/>
              <a:gd name="connsiteY197" fmla="*/ 333222 h 752475"/>
              <a:gd name="connsiteX198" fmla="*/ 198 w 667195"/>
              <a:gd name="connsiteY198" fmla="*/ 327473 h 752475"/>
              <a:gd name="connsiteX199" fmla="*/ 794 w 667195"/>
              <a:gd name="connsiteY199" fmla="*/ 321923 h 752475"/>
              <a:gd name="connsiteX200" fmla="*/ 1389 w 667195"/>
              <a:gd name="connsiteY200" fmla="*/ 316174 h 752475"/>
              <a:gd name="connsiteX201" fmla="*/ 2382 w 667195"/>
              <a:gd name="connsiteY201" fmla="*/ 310624 h 752475"/>
              <a:gd name="connsiteX202" fmla="*/ 3375 w 667195"/>
              <a:gd name="connsiteY202" fmla="*/ 304875 h 752475"/>
              <a:gd name="connsiteX203" fmla="*/ 4963 w 667195"/>
              <a:gd name="connsiteY203" fmla="*/ 299523 h 752475"/>
              <a:gd name="connsiteX204" fmla="*/ 6551 w 667195"/>
              <a:gd name="connsiteY204" fmla="*/ 293973 h 752475"/>
              <a:gd name="connsiteX205" fmla="*/ 8734 w 667195"/>
              <a:gd name="connsiteY205" fmla="*/ 288621 h 752475"/>
              <a:gd name="connsiteX206" fmla="*/ 10918 w 667195"/>
              <a:gd name="connsiteY206" fmla="*/ 283269 h 752475"/>
              <a:gd name="connsiteX207" fmla="*/ 13697 w 667195"/>
              <a:gd name="connsiteY207" fmla="*/ 278115 h 752475"/>
              <a:gd name="connsiteX208" fmla="*/ 16476 w 667195"/>
              <a:gd name="connsiteY208" fmla="*/ 272961 h 752475"/>
              <a:gd name="connsiteX209" fmla="*/ 19652 w 667195"/>
              <a:gd name="connsiteY209" fmla="*/ 268005 h 752475"/>
              <a:gd name="connsiteX210" fmla="*/ 23027 w 667195"/>
              <a:gd name="connsiteY210" fmla="*/ 263247 h 752475"/>
              <a:gd name="connsiteX211" fmla="*/ 26799 w 667195"/>
              <a:gd name="connsiteY211" fmla="*/ 258490 h 752475"/>
              <a:gd name="connsiteX212" fmla="*/ 30571 w 667195"/>
              <a:gd name="connsiteY212" fmla="*/ 253931 h 752475"/>
              <a:gd name="connsiteX213" fmla="*/ 34739 w 667195"/>
              <a:gd name="connsiteY213" fmla="*/ 249570 h 752475"/>
              <a:gd name="connsiteX214" fmla="*/ 249925 w 667195"/>
              <a:gd name="connsiteY214" fmla="*/ 34690 h 752475"/>
              <a:gd name="connsiteX215" fmla="*/ 253895 w 667195"/>
              <a:gd name="connsiteY215" fmla="*/ 30924 h 752475"/>
              <a:gd name="connsiteX216" fmla="*/ 258262 w 667195"/>
              <a:gd name="connsiteY216" fmla="*/ 27157 h 752475"/>
              <a:gd name="connsiteX217" fmla="*/ 262630 w 667195"/>
              <a:gd name="connsiteY217" fmla="*/ 23589 h 752475"/>
              <a:gd name="connsiteX218" fmla="*/ 267394 w 667195"/>
              <a:gd name="connsiteY218" fmla="*/ 20418 h 752475"/>
              <a:gd name="connsiteX219" fmla="*/ 272357 w 667195"/>
              <a:gd name="connsiteY219" fmla="*/ 17246 h 752475"/>
              <a:gd name="connsiteX220" fmla="*/ 277121 w 667195"/>
              <a:gd name="connsiteY220" fmla="*/ 14471 h 752475"/>
              <a:gd name="connsiteX221" fmla="*/ 282282 w 667195"/>
              <a:gd name="connsiteY221" fmla="*/ 11894 h 752475"/>
              <a:gd name="connsiteX222" fmla="*/ 287642 w 667195"/>
              <a:gd name="connsiteY222" fmla="*/ 9317 h 752475"/>
              <a:gd name="connsiteX223" fmla="*/ 292803 w 667195"/>
              <a:gd name="connsiteY223" fmla="*/ 7335 h 752475"/>
              <a:gd name="connsiteX224" fmla="*/ 298362 w 667195"/>
              <a:gd name="connsiteY224" fmla="*/ 5551 h 752475"/>
              <a:gd name="connsiteX225" fmla="*/ 303920 w 667195"/>
              <a:gd name="connsiteY225" fmla="*/ 3965 h 752475"/>
              <a:gd name="connsiteX226" fmla="*/ 309677 w 667195"/>
              <a:gd name="connsiteY226" fmla="*/ 2577 h 752475"/>
              <a:gd name="connsiteX227" fmla="*/ 315632 w 667195"/>
              <a:gd name="connsiteY227" fmla="*/ 1388 h 752475"/>
              <a:gd name="connsiteX228" fmla="*/ 321587 w 667195"/>
              <a:gd name="connsiteY228" fmla="*/ 793 h 752475"/>
              <a:gd name="connsiteX229" fmla="*/ 327543 w 667195"/>
              <a:gd name="connsiteY229" fmla="*/ 198 h 75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</a:cxnLst>
            <a:rect l="l" t="t" r="r" b="b"/>
            <a:pathLst>
              <a:path w="667195" h="752475">
                <a:moveTo>
                  <a:pt x="333697" y="0"/>
                </a:moveTo>
                <a:lnTo>
                  <a:pt x="339850" y="198"/>
                </a:lnTo>
                <a:lnTo>
                  <a:pt x="345806" y="793"/>
                </a:lnTo>
                <a:lnTo>
                  <a:pt x="351761" y="1388"/>
                </a:lnTo>
                <a:lnTo>
                  <a:pt x="357518" y="2577"/>
                </a:lnTo>
                <a:lnTo>
                  <a:pt x="363473" y="3965"/>
                </a:lnTo>
                <a:lnTo>
                  <a:pt x="368833" y="5551"/>
                </a:lnTo>
                <a:lnTo>
                  <a:pt x="374391" y="7335"/>
                </a:lnTo>
                <a:lnTo>
                  <a:pt x="379751" y="9317"/>
                </a:lnTo>
                <a:lnTo>
                  <a:pt x="385111" y="11894"/>
                </a:lnTo>
                <a:lnTo>
                  <a:pt x="390074" y="14471"/>
                </a:lnTo>
                <a:lnTo>
                  <a:pt x="395235" y="17246"/>
                </a:lnTo>
                <a:lnTo>
                  <a:pt x="399999" y="20418"/>
                </a:lnTo>
                <a:lnTo>
                  <a:pt x="404764" y="23589"/>
                </a:lnTo>
                <a:lnTo>
                  <a:pt x="409131" y="27157"/>
                </a:lnTo>
                <a:lnTo>
                  <a:pt x="413498" y="30924"/>
                </a:lnTo>
                <a:lnTo>
                  <a:pt x="417468" y="34690"/>
                </a:lnTo>
                <a:lnTo>
                  <a:pt x="632455" y="249570"/>
                </a:lnTo>
                <a:lnTo>
                  <a:pt x="636823" y="253931"/>
                </a:lnTo>
                <a:lnTo>
                  <a:pt x="640594" y="258490"/>
                </a:lnTo>
                <a:lnTo>
                  <a:pt x="644366" y="263247"/>
                </a:lnTo>
                <a:lnTo>
                  <a:pt x="647741" y="268005"/>
                </a:lnTo>
                <a:lnTo>
                  <a:pt x="650718" y="272961"/>
                </a:lnTo>
                <a:lnTo>
                  <a:pt x="653696" y="278115"/>
                </a:lnTo>
                <a:lnTo>
                  <a:pt x="656277" y="283269"/>
                </a:lnTo>
                <a:lnTo>
                  <a:pt x="658460" y="288621"/>
                </a:lnTo>
                <a:lnTo>
                  <a:pt x="660644" y="293973"/>
                </a:lnTo>
                <a:lnTo>
                  <a:pt x="662431" y="299523"/>
                </a:lnTo>
                <a:lnTo>
                  <a:pt x="664019" y="304875"/>
                </a:lnTo>
                <a:lnTo>
                  <a:pt x="665210" y="310624"/>
                </a:lnTo>
                <a:lnTo>
                  <a:pt x="666004" y="316174"/>
                </a:lnTo>
                <a:lnTo>
                  <a:pt x="666798" y="321923"/>
                </a:lnTo>
                <a:lnTo>
                  <a:pt x="667195" y="327473"/>
                </a:lnTo>
                <a:lnTo>
                  <a:pt x="667195" y="333222"/>
                </a:lnTo>
                <a:lnTo>
                  <a:pt x="667195" y="338971"/>
                </a:lnTo>
                <a:lnTo>
                  <a:pt x="666798" y="344719"/>
                </a:lnTo>
                <a:lnTo>
                  <a:pt x="666004" y="350071"/>
                </a:lnTo>
                <a:lnTo>
                  <a:pt x="665210" y="355820"/>
                </a:lnTo>
                <a:lnTo>
                  <a:pt x="664019" y="361371"/>
                </a:lnTo>
                <a:lnTo>
                  <a:pt x="662431" y="366921"/>
                </a:lnTo>
                <a:lnTo>
                  <a:pt x="660644" y="372471"/>
                </a:lnTo>
                <a:lnTo>
                  <a:pt x="658460" y="377625"/>
                </a:lnTo>
                <a:lnTo>
                  <a:pt x="656277" y="382977"/>
                </a:lnTo>
                <a:lnTo>
                  <a:pt x="653696" y="388131"/>
                </a:lnTo>
                <a:lnTo>
                  <a:pt x="650718" y="393484"/>
                </a:lnTo>
                <a:lnTo>
                  <a:pt x="647741" y="398241"/>
                </a:lnTo>
                <a:lnTo>
                  <a:pt x="644366" y="403197"/>
                </a:lnTo>
                <a:lnTo>
                  <a:pt x="640594" y="407756"/>
                </a:lnTo>
                <a:lnTo>
                  <a:pt x="636823" y="412513"/>
                </a:lnTo>
                <a:lnTo>
                  <a:pt x="632455" y="416874"/>
                </a:lnTo>
                <a:lnTo>
                  <a:pt x="628088" y="421037"/>
                </a:lnTo>
                <a:lnTo>
                  <a:pt x="623522" y="425200"/>
                </a:lnTo>
                <a:lnTo>
                  <a:pt x="618758" y="428768"/>
                </a:lnTo>
                <a:lnTo>
                  <a:pt x="613994" y="431940"/>
                </a:lnTo>
                <a:lnTo>
                  <a:pt x="608833" y="435111"/>
                </a:lnTo>
                <a:lnTo>
                  <a:pt x="603870" y="438085"/>
                </a:lnTo>
                <a:lnTo>
                  <a:pt x="598709" y="440662"/>
                </a:lnTo>
                <a:lnTo>
                  <a:pt x="593349" y="442842"/>
                </a:lnTo>
                <a:lnTo>
                  <a:pt x="587989" y="445023"/>
                </a:lnTo>
                <a:lnTo>
                  <a:pt x="582431" y="446807"/>
                </a:lnTo>
                <a:lnTo>
                  <a:pt x="576872" y="448195"/>
                </a:lnTo>
                <a:lnTo>
                  <a:pt x="571314" y="449582"/>
                </a:lnTo>
                <a:lnTo>
                  <a:pt x="565756" y="450375"/>
                </a:lnTo>
                <a:lnTo>
                  <a:pt x="559999" y="451168"/>
                </a:lnTo>
                <a:lnTo>
                  <a:pt x="554242" y="451366"/>
                </a:lnTo>
                <a:lnTo>
                  <a:pt x="548684" y="451564"/>
                </a:lnTo>
                <a:lnTo>
                  <a:pt x="542927" y="451366"/>
                </a:lnTo>
                <a:lnTo>
                  <a:pt x="537170" y="451168"/>
                </a:lnTo>
                <a:lnTo>
                  <a:pt x="531810" y="450375"/>
                </a:lnTo>
                <a:lnTo>
                  <a:pt x="526054" y="449582"/>
                </a:lnTo>
                <a:lnTo>
                  <a:pt x="520495" y="448195"/>
                </a:lnTo>
                <a:lnTo>
                  <a:pt x="514739" y="446807"/>
                </a:lnTo>
                <a:lnTo>
                  <a:pt x="509379" y="445023"/>
                </a:lnTo>
                <a:lnTo>
                  <a:pt x="504019" y="442842"/>
                </a:lnTo>
                <a:lnTo>
                  <a:pt x="498858" y="440662"/>
                </a:lnTo>
                <a:lnTo>
                  <a:pt x="493498" y="438085"/>
                </a:lnTo>
                <a:lnTo>
                  <a:pt x="488337" y="435111"/>
                </a:lnTo>
                <a:lnTo>
                  <a:pt x="483374" y="431940"/>
                </a:lnTo>
                <a:lnTo>
                  <a:pt x="478610" y="428768"/>
                </a:lnTo>
                <a:lnTo>
                  <a:pt x="473647" y="425200"/>
                </a:lnTo>
                <a:lnTo>
                  <a:pt x="469081" y="421037"/>
                </a:lnTo>
                <a:lnTo>
                  <a:pt x="464714" y="416874"/>
                </a:lnTo>
                <a:lnTo>
                  <a:pt x="452208" y="400223"/>
                </a:lnTo>
                <a:lnTo>
                  <a:pt x="452208" y="634133"/>
                </a:lnTo>
                <a:lnTo>
                  <a:pt x="452009" y="639881"/>
                </a:lnTo>
                <a:lnTo>
                  <a:pt x="451612" y="646225"/>
                </a:lnTo>
                <a:lnTo>
                  <a:pt x="450818" y="651973"/>
                </a:lnTo>
                <a:lnTo>
                  <a:pt x="450024" y="657722"/>
                </a:lnTo>
                <a:lnTo>
                  <a:pt x="448634" y="663471"/>
                </a:lnTo>
                <a:lnTo>
                  <a:pt x="447046" y="669219"/>
                </a:lnTo>
                <a:lnTo>
                  <a:pt x="445260" y="674571"/>
                </a:lnTo>
                <a:lnTo>
                  <a:pt x="442878" y="680122"/>
                </a:lnTo>
                <a:lnTo>
                  <a:pt x="440694" y="685276"/>
                </a:lnTo>
                <a:lnTo>
                  <a:pt x="437915" y="690430"/>
                </a:lnTo>
                <a:lnTo>
                  <a:pt x="435136" y="695385"/>
                </a:lnTo>
                <a:lnTo>
                  <a:pt x="431959" y="700143"/>
                </a:lnTo>
                <a:lnTo>
                  <a:pt x="428783" y="704702"/>
                </a:lnTo>
                <a:lnTo>
                  <a:pt x="425012" y="709261"/>
                </a:lnTo>
                <a:lnTo>
                  <a:pt x="421438" y="713622"/>
                </a:lnTo>
                <a:lnTo>
                  <a:pt x="417468" y="717785"/>
                </a:lnTo>
                <a:lnTo>
                  <a:pt x="413498" y="721551"/>
                </a:lnTo>
                <a:lnTo>
                  <a:pt x="409131" y="725318"/>
                </a:lnTo>
                <a:lnTo>
                  <a:pt x="404764" y="728886"/>
                </a:lnTo>
                <a:lnTo>
                  <a:pt x="399999" y="732058"/>
                </a:lnTo>
                <a:lnTo>
                  <a:pt x="395235" y="735229"/>
                </a:lnTo>
                <a:lnTo>
                  <a:pt x="390074" y="738004"/>
                </a:lnTo>
                <a:lnTo>
                  <a:pt x="385111" y="740780"/>
                </a:lnTo>
                <a:lnTo>
                  <a:pt x="379751" y="742960"/>
                </a:lnTo>
                <a:lnTo>
                  <a:pt x="374391" y="745141"/>
                </a:lnTo>
                <a:lnTo>
                  <a:pt x="368833" y="746925"/>
                </a:lnTo>
                <a:lnTo>
                  <a:pt x="363473" y="748511"/>
                </a:lnTo>
                <a:lnTo>
                  <a:pt x="357518" y="749898"/>
                </a:lnTo>
                <a:lnTo>
                  <a:pt x="351761" y="751088"/>
                </a:lnTo>
                <a:lnTo>
                  <a:pt x="345806" y="751682"/>
                </a:lnTo>
                <a:lnTo>
                  <a:pt x="339850" y="752079"/>
                </a:lnTo>
                <a:lnTo>
                  <a:pt x="333697" y="752475"/>
                </a:lnTo>
                <a:lnTo>
                  <a:pt x="327543" y="752079"/>
                </a:lnTo>
                <a:lnTo>
                  <a:pt x="321587" y="751682"/>
                </a:lnTo>
                <a:lnTo>
                  <a:pt x="315632" y="751088"/>
                </a:lnTo>
                <a:lnTo>
                  <a:pt x="309677" y="749898"/>
                </a:lnTo>
                <a:lnTo>
                  <a:pt x="303920" y="748511"/>
                </a:lnTo>
                <a:lnTo>
                  <a:pt x="298362" y="746925"/>
                </a:lnTo>
                <a:lnTo>
                  <a:pt x="292803" y="745141"/>
                </a:lnTo>
                <a:lnTo>
                  <a:pt x="287642" y="742960"/>
                </a:lnTo>
                <a:lnTo>
                  <a:pt x="282282" y="740780"/>
                </a:lnTo>
                <a:lnTo>
                  <a:pt x="277121" y="738004"/>
                </a:lnTo>
                <a:lnTo>
                  <a:pt x="272357" y="735229"/>
                </a:lnTo>
                <a:lnTo>
                  <a:pt x="267394" y="732058"/>
                </a:lnTo>
                <a:lnTo>
                  <a:pt x="262630" y="728886"/>
                </a:lnTo>
                <a:lnTo>
                  <a:pt x="258262" y="725318"/>
                </a:lnTo>
                <a:lnTo>
                  <a:pt x="253895" y="721551"/>
                </a:lnTo>
                <a:lnTo>
                  <a:pt x="249925" y="717785"/>
                </a:lnTo>
                <a:lnTo>
                  <a:pt x="245955" y="713622"/>
                </a:lnTo>
                <a:lnTo>
                  <a:pt x="242183" y="709261"/>
                </a:lnTo>
                <a:lnTo>
                  <a:pt x="238610" y="704702"/>
                </a:lnTo>
                <a:lnTo>
                  <a:pt x="235235" y="700143"/>
                </a:lnTo>
                <a:lnTo>
                  <a:pt x="232258" y="695385"/>
                </a:lnTo>
                <a:lnTo>
                  <a:pt x="229280" y="690430"/>
                </a:lnTo>
                <a:lnTo>
                  <a:pt x="226898" y="685276"/>
                </a:lnTo>
                <a:lnTo>
                  <a:pt x="224317" y="680122"/>
                </a:lnTo>
                <a:lnTo>
                  <a:pt x="222332" y="674571"/>
                </a:lnTo>
                <a:lnTo>
                  <a:pt x="220347" y="669219"/>
                </a:lnTo>
                <a:lnTo>
                  <a:pt x="218759" y="663471"/>
                </a:lnTo>
                <a:lnTo>
                  <a:pt x="217369" y="657722"/>
                </a:lnTo>
                <a:lnTo>
                  <a:pt x="216575" y="651973"/>
                </a:lnTo>
                <a:lnTo>
                  <a:pt x="215583" y="646225"/>
                </a:lnTo>
                <a:lnTo>
                  <a:pt x="215186" y="639881"/>
                </a:lnTo>
                <a:lnTo>
                  <a:pt x="215186" y="634133"/>
                </a:lnTo>
                <a:lnTo>
                  <a:pt x="215186" y="400223"/>
                </a:lnTo>
                <a:lnTo>
                  <a:pt x="202679" y="416874"/>
                </a:lnTo>
                <a:lnTo>
                  <a:pt x="198114" y="421037"/>
                </a:lnTo>
                <a:lnTo>
                  <a:pt x="193548" y="425200"/>
                </a:lnTo>
                <a:lnTo>
                  <a:pt x="188982" y="428768"/>
                </a:lnTo>
                <a:lnTo>
                  <a:pt x="183821" y="431940"/>
                </a:lnTo>
                <a:lnTo>
                  <a:pt x="178858" y="435111"/>
                </a:lnTo>
                <a:lnTo>
                  <a:pt x="173895" y="438085"/>
                </a:lnTo>
                <a:lnTo>
                  <a:pt x="168536" y="440662"/>
                </a:lnTo>
                <a:lnTo>
                  <a:pt x="163374" y="442842"/>
                </a:lnTo>
                <a:lnTo>
                  <a:pt x="157816" y="445023"/>
                </a:lnTo>
                <a:lnTo>
                  <a:pt x="152258" y="446807"/>
                </a:lnTo>
                <a:lnTo>
                  <a:pt x="146898" y="448195"/>
                </a:lnTo>
                <a:lnTo>
                  <a:pt x="141340" y="449582"/>
                </a:lnTo>
                <a:lnTo>
                  <a:pt x="135583" y="450375"/>
                </a:lnTo>
                <a:lnTo>
                  <a:pt x="130024" y="451168"/>
                </a:lnTo>
                <a:lnTo>
                  <a:pt x="124268" y="451366"/>
                </a:lnTo>
                <a:lnTo>
                  <a:pt x="118709" y="451564"/>
                </a:lnTo>
                <a:lnTo>
                  <a:pt x="113151" y="451366"/>
                </a:lnTo>
                <a:lnTo>
                  <a:pt x="107394" y="451168"/>
                </a:lnTo>
                <a:lnTo>
                  <a:pt x="101637" y="450375"/>
                </a:lnTo>
                <a:lnTo>
                  <a:pt x="95881" y="449582"/>
                </a:lnTo>
                <a:lnTo>
                  <a:pt x="90521" y="448195"/>
                </a:lnTo>
                <a:lnTo>
                  <a:pt x="84963" y="446807"/>
                </a:lnTo>
                <a:lnTo>
                  <a:pt x="79404" y="445023"/>
                </a:lnTo>
                <a:lnTo>
                  <a:pt x="74044" y="442842"/>
                </a:lnTo>
                <a:lnTo>
                  <a:pt x="68685" y="440662"/>
                </a:lnTo>
                <a:lnTo>
                  <a:pt x="63523" y="438085"/>
                </a:lnTo>
                <a:lnTo>
                  <a:pt x="58561" y="435111"/>
                </a:lnTo>
                <a:lnTo>
                  <a:pt x="53399" y="431940"/>
                </a:lnTo>
                <a:lnTo>
                  <a:pt x="48635" y="428768"/>
                </a:lnTo>
                <a:lnTo>
                  <a:pt x="43871" y="425200"/>
                </a:lnTo>
                <a:lnTo>
                  <a:pt x="39305" y="421037"/>
                </a:lnTo>
                <a:lnTo>
                  <a:pt x="34739" y="416874"/>
                </a:lnTo>
                <a:lnTo>
                  <a:pt x="30571" y="412513"/>
                </a:lnTo>
                <a:lnTo>
                  <a:pt x="26799" y="407756"/>
                </a:lnTo>
                <a:lnTo>
                  <a:pt x="23027" y="403197"/>
                </a:lnTo>
                <a:lnTo>
                  <a:pt x="19652" y="398241"/>
                </a:lnTo>
                <a:lnTo>
                  <a:pt x="16476" y="393484"/>
                </a:lnTo>
                <a:lnTo>
                  <a:pt x="13697" y="388131"/>
                </a:lnTo>
                <a:lnTo>
                  <a:pt x="10918" y="382977"/>
                </a:lnTo>
                <a:lnTo>
                  <a:pt x="8734" y="377625"/>
                </a:lnTo>
                <a:lnTo>
                  <a:pt x="6551" y="372471"/>
                </a:lnTo>
                <a:lnTo>
                  <a:pt x="4963" y="366921"/>
                </a:lnTo>
                <a:lnTo>
                  <a:pt x="3375" y="361371"/>
                </a:lnTo>
                <a:lnTo>
                  <a:pt x="2382" y="355820"/>
                </a:lnTo>
                <a:lnTo>
                  <a:pt x="1389" y="350071"/>
                </a:lnTo>
                <a:lnTo>
                  <a:pt x="794" y="344719"/>
                </a:lnTo>
                <a:lnTo>
                  <a:pt x="198" y="338971"/>
                </a:lnTo>
                <a:lnTo>
                  <a:pt x="0" y="333222"/>
                </a:lnTo>
                <a:lnTo>
                  <a:pt x="198" y="327473"/>
                </a:lnTo>
                <a:lnTo>
                  <a:pt x="794" y="321923"/>
                </a:lnTo>
                <a:lnTo>
                  <a:pt x="1389" y="316174"/>
                </a:lnTo>
                <a:lnTo>
                  <a:pt x="2382" y="310624"/>
                </a:lnTo>
                <a:lnTo>
                  <a:pt x="3375" y="304875"/>
                </a:lnTo>
                <a:lnTo>
                  <a:pt x="4963" y="299523"/>
                </a:lnTo>
                <a:lnTo>
                  <a:pt x="6551" y="293973"/>
                </a:lnTo>
                <a:lnTo>
                  <a:pt x="8734" y="288621"/>
                </a:lnTo>
                <a:lnTo>
                  <a:pt x="10918" y="283269"/>
                </a:lnTo>
                <a:lnTo>
                  <a:pt x="13697" y="278115"/>
                </a:lnTo>
                <a:lnTo>
                  <a:pt x="16476" y="272961"/>
                </a:lnTo>
                <a:lnTo>
                  <a:pt x="19652" y="268005"/>
                </a:lnTo>
                <a:lnTo>
                  <a:pt x="23027" y="263247"/>
                </a:lnTo>
                <a:lnTo>
                  <a:pt x="26799" y="258490"/>
                </a:lnTo>
                <a:lnTo>
                  <a:pt x="30571" y="253931"/>
                </a:lnTo>
                <a:lnTo>
                  <a:pt x="34739" y="249570"/>
                </a:lnTo>
                <a:lnTo>
                  <a:pt x="249925" y="34690"/>
                </a:lnTo>
                <a:lnTo>
                  <a:pt x="253895" y="30924"/>
                </a:lnTo>
                <a:lnTo>
                  <a:pt x="258262" y="27157"/>
                </a:lnTo>
                <a:lnTo>
                  <a:pt x="262630" y="23589"/>
                </a:lnTo>
                <a:lnTo>
                  <a:pt x="267394" y="20418"/>
                </a:lnTo>
                <a:lnTo>
                  <a:pt x="272357" y="17246"/>
                </a:lnTo>
                <a:lnTo>
                  <a:pt x="277121" y="14471"/>
                </a:lnTo>
                <a:lnTo>
                  <a:pt x="282282" y="11894"/>
                </a:lnTo>
                <a:lnTo>
                  <a:pt x="287642" y="9317"/>
                </a:lnTo>
                <a:lnTo>
                  <a:pt x="292803" y="7335"/>
                </a:lnTo>
                <a:lnTo>
                  <a:pt x="298362" y="5551"/>
                </a:lnTo>
                <a:lnTo>
                  <a:pt x="303920" y="3965"/>
                </a:lnTo>
                <a:lnTo>
                  <a:pt x="309677" y="2577"/>
                </a:lnTo>
                <a:lnTo>
                  <a:pt x="315632" y="1388"/>
                </a:lnTo>
                <a:lnTo>
                  <a:pt x="321587" y="793"/>
                </a:lnTo>
                <a:lnTo>
                  <a:pt x="327543" y="198"/>
                </a:lnTo>
                <a:close/>
              </a:path>
            </a:pathLst>
          </a:cu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ysClr val="windowText" lastClr="000000">
                  <a:lumMod val="50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任意多边形 561"/>
          <p:cNvSpPr/>
          <p:nvPr>
            <p:custDataLst>
              <p:tags r:id="rId4"/>
            </p:custDataLst>
          </p:nvPr>
        </p:nvSpPr>
        <p:spPr>
          <a:xfrm rot="4257220">
            <a:off x="2255044" y="2658269"/>
            <a:ext cx="420688" cy="476250"/>
          </a:xfrm>
          <a:custGeom>
            <a:avLst/>
            <a:gdLst>
              <a:gd name="connsiteX0" fmla="*/ 333697 w 667195"/>
              <a:gd name="connsiteY0" fmla="*/ 0 h 752475"/>
              <a:gd name="connsiteX1" fmla="*/ 339850 w 667195"/>
              <a:gd name="connsiteY1" fmla="*/ 198 h 752475"/>
              <a:gd name="connsiteX2" fmla="*/ 345806 w 667195"/>
              <a:gd name="connsiteY2" fmla="*/ 793 h 752475"/>
              <a:gd name="connsiteX3" fmla="*/ 351761 w 667195"/>
              <a:gd name="connsiteY3" fmla="*/ 1388 h 752475"/>
              <a:gd name="connsiteX4" fmla="*/ 357518 w 667195"/>
              <a:gd name="connsiteY4" fmla="*/ 2577 h 752475"/>
              <a:gd name="connsiteX5" fmla="*/ 363473 w 667195"/>
              <a:gd name="connsiteY5" fmla="*/ 3965 h 752475"/>
              <a:gd name="connsiteX6" fmla="*/ 368833 w 667195"/>
              <a:gd name="connsiteY6" fmla="*/ 5551 h 752475"/>
              <a:gd name="connsiteX7" fmla="*/ 374391 w 667195"/>
              <a:gd name="connsiteY7" fmla="*/ 7335 h 752475"/>
              <a:gd name="connsiteX8" fmla="*/ 379751 w 667195"/>
              <a:gd name="connsiteY8" fmla="*/ 9317 h 752475"/>
              <a:gd name="connsiteX9" fmla="*/ 385111 w 667195"/>
              <a:gd name="connsiteY9" fmla="*/ 11894 h 752475"/>
              <a:gd name="connsiteX10" fmla="*/ 390074 w 667195"/>
              <a:gd name="connsiteY10" fmla="*/ 14471 h 752475"/>
              <a:gd name="connsiteX11" fmla="*/ 395235 w 667195"/>
              <a:gd name="connsiteY11" fmla="*/ 17246 h 752475"/>
              <a:gd name="connsiteX12" fmla="*/ 399999 w 667195"/>
              <a:gd name="connsiteY12" fmla="*/ 20418 h 752475"/>
              <a:gd name="connsiteX13" fmla="*/ 404764 w 667195"/>
              <a:gd name="connsiteY13" fmla="*/ 23589 h 752475"/>
              <a:gd name="connsiteX14" fmla="*/ 409131 w 667195"/>
              <a:gd name="connsiteY14" fmla="*/ 27157 h 752475"/>
              <a:gd name="connsiteX15" fmla="*/ 413498 w 667195"/>
              <a:gd name="connsiteY15" fmla="*/ 30924 h 752475"/>
              <a:gd name="connsiteX16" fmla="*/ 417468 w 667195"/>
              <a:gd name="connsiteY16" fmla="*/ 34690 h 752475"/>
              <a:gd name="connsiteX17" fmla="*/ 632455 w 667195"/>
              <a:gd name="connsiteY17" fmla="*/ 249570 h 752475"/>
              <a:gd name="connsiteX18" fmla="*/ 636823 w 667195"/>
              <a:gd name="connsiteY18" fmla="*/ 253931 h 752475"/>
              <a:gd name="connsiteX19" fmla="*/ 640594 w 667195"/>
              <a:gd name="connsiteY19" fmla="*/ 258490 h 752475"/>
              <a:gd name="connsiteX20" fmla="*/ 644366 w 667195"/>
              <a:gd name="connsiteY20" fmla="*/ 263247 h 752475"/>
              <a:gd name="connsiteX21" fmla="*/ 647741 w 667195"/>
              <a:gd name="connsiteY21" fmla="*/ 268005 h 752475"/>
              <a:gd name="connsiteX22" fmla="*/ 650718 w 667195"/>
              <a:gd name="connsiteY22" fmla="*/ 272961 h 752475"/>
              <a:gd name="connsiteX23" fmla="*/ 653696 w 667195"/>
              <a:gd name="connsiteY23" fmla="*/ 278115 h 752475"/>
              <a:gd name="connsiteX24" fmla="*/ 656277 w 667195"/>
              <a:gd name="connsiteY24" fmla="*/ 283269 h 752475"/>
              <a:gd name="connsiteX25" fmla="*/ 658460 w 667195"/>
              <a:gd name="connsiteY25" fmla="*/ 288621 h 752475"/>
              <a:gd name="connsiteX26" fmla="*/ 660644 w 667195"/>
              <a:gd name="connsiteY26" fmla="*/ 293973 h 752475"/>
              <a:gd name="connsiteX27" fmla="*/ 662431 w 667195"/>
              <a:gd name="connsiteY27" fmla="*/ 299523 h 752475"/>
              <a:gd name="connsiteX28" fmla="*/ 664019 w 667195"/>
              <a:gd name="connsiteY28" fmla="*/ 304875 h 752475"/>
              <a:gd name="connsiteX29" fmla="*/ 665210 w 667195"/>
              <a:gd name="connsiteY29" fmla="*/ 310624 h 752475"/>
              <a:gd name="connsiteX30" fmla="*/ 666004 w 667195"/>
              <a:gd name="connsiteY30" fmla="*/ 316174 h 752475"/>
              <a:gd name="connsiteX31" fmla="*/ 666798 w 667195"/>
              <a:gd name="connsiteY31" fmla="*/ 321923 h 752475"/>
              <a:gd name="connsiteX32" fmla="*/ 667195 w 667195"/>
              <a:gd name="connsiteY32" fmla="*/ 327473 h 752475"/>
              <a:gd name="connsiteX33" fmla="*/ 667195 w 667195"/>
              <a:gd name="connsiteY33" fmla="*/ 333222 h 752475"/>
              <a:gd name="connsiteX34" fmla="*/ 667195 w 667195"/>
              <a:gd name="connsiteY34" fmla="*/ 338971 h 752475"/>
              <a:gd name="connsiteX35" fmla="*/ 666798 w 667195"/>
              <a:gd name="connsiteY35" fmla="*/ 344719 h 752475"/>
              <a:gd name="connsiteX36" fmla="*/ 666004 w 667195"/>
              <a:gd name="connsiteY36" fmla="*/ 350071 h 752475"/>
              <a:gd name="connsiteX37" fmla="*/ 665210 w 667195"/>
              <a:gd name="connsiteY37" fmla="*/ 355820 h 752475"/>
              <a:gd name="connsiteX38" fmla="*/ 664019 w 667195"/>
              <a:gd name="connsiteY38" fmla="*/ 361371 h 752475"/>
              <a:gd name="connsiteX39" fmla="*/ 662431 w 667195"/>
              <a:gd name="connsiteY39" fmla="*/ 366921 h 752475"/>
              <a:gd name="connsiteX40" fmla="*/ 660644 w 667195"/>
              <a:gd name="connsiteY40" fmla="*/ 372471 h 752475"/>
              <a:gd name="connsiteX41" fmla="*/ 658460 w 667195"/>
              <a:gd name="connsiteY41" fmla="*/ 377625 h 752475"/>
              <a:gd name="connsiteX42" fmla="*/ 656277 w 667195"/>
              <a:gd name="connsiteY42" fmla="*/ 382977 h 752475"/>
              <a:gd name="connsiteX43" fmla="*/ 653696 w 667195"/>
              <a:gd name="connsiteY43" fmla="*/ 388131 h 752475"/>
              <a:gd name="connsiteX44" fmla="*/ 650718 w 667195"/>
              <a:gd name="connsiteY44" fmla="*/ 393484 h 752475"/>
              <a:gd name="connsiteX45" fmla="*/ 647741 w 667195"/>
              <a:gd name="connsiteY45" fmla="*/ 398241 h 752475"/>
              <a:gd name="connsiteX46" fmla="*/ 644366 w 667195"/>
              <a:gd name="connsiteY46" fmla="*/ 403197 h 752475"/>
              <a:gd name="connsiteX47" fmla="*/ 640594 w 667195"/>
              <a:gd name="connsiteY47" fmla="*/ 407756 h 752475"/>
              <a:gd name="connsiteX48" fmla="*/ 636823 w 667195"/>
              <a:gd name="connsiteY48" fmla="*/ 412513 h 752475"/>
              <a:gd name="connsiteX49" fmla="*/ 632455 w 667195"/>
              <a:gd name="connsiteY49" fmla="*/ 416874 h 752475"/>
              <a:gd name="connsiteX50" fmla="*/ 628088 w 667195"/>
              <a:gd name="connsiteY50" fmla="*/ 421037 h 752475"/>
              <a:gd name="connsiteX51" fmla="*/ 623522 w 667195"/>
              <a:gd name="connsiteY51" fmla="*/ 425200 h 752475"/>
              <a:gd name="connsiteX52" fmla="*/ 618758 w 667195"/>
              <a:gd name="connsiteY52" fmla="*/ 428768 h 752475"/>
              <a:gd name="connsiteX53" fmla="*/ 613994 w 667195"/>
              <a:gd name="connsiteY53" fmla="*/ 431940 h 752475"/>
              <a:gd name="connsiteX54" fmla="*/ 608833 w 667195"/>
              <a:gd name="connsiteY54" fmla="*/ 435111 h 752475"/>
              <a:gd name="connsiteX55" fmla="*/ 603870 w 667195"/>
              <a:gd name="connsiteY55" fmla="*/ 438085 h 752475"/>
              <a:gd name="connsiteX56" fmla="*/ 598709 w 667195"/>
              <a:gd name="connsiteY56" fmla="*/ 440662 h 752475"/>
              <a:gd name="connsiteX57" fmla="*/ 593349 w 667195"/>
              <a:gd name="connsiteY57" fmla="*/ 442842 h 752475"/>
              <a:gd name="connsiteX58" fmla="*/ 587989 w 667195"/>
              <a:gd name="connsiteY58" fmla="*/ 445023 h 752475"/>
              <a:gd name="connsiteX59" fmla="*/ 582431 w 667195"/>
              <a:gd name="connsiteY59" fmla="*/ 446807 h 752475"/>
              <a:gd name="connsiteX60" fmla="*/ 576872 w 667195"/>
              <a:gd name="connsiteY60" fmla="*/ 448195 h 752475"/>
              <a:gd name="connsiteX61" fmla="*/ 571314 w 667195"/>
              <a:gd name="connsiteY61" fmla="*/ 449582 h 752475"/>
              <a:gd name="connsiteX62" fmla="*/ 565756 w 667195"/>
              <a:gd name="connsiteY62" fmla="*/ 450375 h 752475"/>
              <a:gd name="connsiteX63" fmla="*/ 559999 w 667195"/>
              <a:gd name="connsiteY63" fmla="*/ 451168 h 752475"/>
              <a:gd name="connsiteX64" fmla="*/ 554242 w 667195"/>
              <a:gd name="connsiteY64" fmla="*/ 451366 h 752475"/>
              <a:gd name="connsiteX65" fmla="*/ 548684 w 667195"/>
              <a:gd name="connsiteY65" fmla="*/ 451564 h 752475"/>
              <a:gd name="connsiteX66" fmla="*/ 542927 w 667195"/>
              <a:gd name="connsiteY66" fmla="*/ 451366 h 752475"/>
              <a:gd name="connsiteX67" fmla="*/ 537170 w 667195"/>
              <a:gd name="connsiteY67" fmla="*/ 451168 h 752475"/>
              <a:gd name="connsiteX68" fmla="*/ 531810 w 667195"/>
              <a:gd name="connsiteY68" fmla="*/ 450375 h 752475"/>
              <a:gd name="connsiteX69" fmla="*/ 526054 w 667195"/>
              <a:gd name="connsiteY69" fmla="*/ 449582 h 752475"/>
              <a:gd name="connsiteX70" fmla="*/ 520495 w 667195"/>
              <a:gd name="connsiteY70" fmla="*/ 448195 h 752475"/>
              <a:gd name="connsiteX71" fmla="*/ 514739 w 667195"/>
              <a:gd name="connsiteY71" fmla="*/ 446807 h 752475"/>
              <a:gd name="connsiteX72" fmla="*/ 509379 w 667195"/>
              <a:gd name="connsiteY72" fmla="*/ 445023 h 752475"/>
              <a:gd name="connsiteX73" fmla="*/ 504019 w 667195"/>
              <a:gd name="connsiteY73" fmla="*/ 442842 h 752475"/>
              <a:gd name="connsiteX74" fmla="*/ 498858 w 667195"/>
              <a:gd name="connsiteY74" fmla="*/ 440662 h 752475"/>
              <a:gd name="connsiteX75" fmla="*/ 493498 w 667195"/>
              <a:gd name="connsiteY75" fmla="*/ 438085 h 752475"/>
              <a:gd name="connsiteX76" fmla="*/ 488337 w 667195"/>
              <a:gd name="connsiteY76" fmla="*/ 435111 h 752475"/>
              <a:gd name="connsiteX77" fmla="*/ 483374 w 667195"/>
              <a:gd name="connsiteY77" fmla="*/ 431940 h 752475"/>
              <a:gd name="connsiteX78" fmla="*/ 478610 w 667195"/>
              <a:gd name="connsiteY78" fmla="*/ 428768 h 752475"/>
              <a:gd name="connsiteX79" fmla="*/ 473647 w 667195"/>
              <a:gd name="connsiteY79" fmla="*/ 425200 h 752475"/>
              <a:gd name="connsiteX80" fmla="*/ 469081 w 667195"/>
              <a:gd name="connsiteY80" fmla="*/ 421037 h 752475"/>
              <a:gd name="connsiteX81" fmla="*/ 464714 w 667195"/>
              <a:gd name="connsiteY81" fmla="*/ 416874 h 752475"/>
              <a:gd name="connsiteX82" fmla="*/ 452208 w 667195"/>
              <a:gd name="connsiteY82" fmla="*/ 400223 h 752475"/>
              <a:gd name="connsiteX83" fmla="*/ 452208 w 667195"/>
              <a:gd name="connsiteY83" fmla="*/ 634133 h 752475"/>
              <a:gd name="connsiteX84" fmla="*/ 452009 w 667195"/>
              <a:gd name="connsiteY84" fmla="*/ 639881 h 752475"/>
              <a:gd name="connsiteX85" fmla="*/ 451612 w 667195"/>
              <a:gd name="connsiteY85" fmla="*/ 646225 h 752475"/>
              <a:gd name="connsiteX86" fmla="*/ 450818 w 667195"/>
              <a:gd name="connsiteY86" fmla="*/ 651973 h 752475"/>
              <a:gd name="connsiteX87" fmla="*/ 450024 w 667195"/>
              <a:gd name="connsiteY87" fmla="*/ 657722 h 752475"/>
              <a:gd name="connsiteX88" fmla="*/ 448634 w 667195"/>
              <a:gd name="connsiteY88" fmla="*/ 663471 h 752475"/>
              <a:gd name="connsiteX89" fmla="*/ 447046 w 667195"/>
              <a:gd name="connsiteY89" fmla="*/ 669219 h 752475"/>
              <a:gd name="connsiteX90" fmla="*/ 445260 w 667195"/>
              <a:gd name="connsiteY90" fmla="*/ 674571 h 752475"/>
              <a:gd name="connsiteX91" fmla="*/ 442878 w 667195"/>
              <a:gd name="connsiteY91" fmla="*/ 680122 h 752475"/>
              <a:gd name="connsiteX92" fmla="*/ 440694 w 667195"/>
              <a:gd name="connsiteY92" fmla="*/ 685276 h 752475"/>
              <a:gd name="connsiteX93" fmla="*/ 437915 w 667195"/>
              <a:gd name="connsiteY93" fmla="*/ 690430 h 752475"/>
              <a:gd name="connsiteX94" fmla="*/ 435136 w 667195"/>
              <a:gd name="connsiteY94" fmla="*/ 695385 h 752475"/>
              <a:gd name="connsiteX95" fmla="*/ 431959 w 667195"/>
              <a:gd name="connsiteY95" fmla="*/ 700143 h 752475"/>
              <a:gd name="connsiteX96" fmla="*/ 428783 w 667195"/>
              <a:gd name="connsiteY96" fmla="*/ 704702 h 752475"/>
              <a:gd name="connsiteX97" fmla="*/ 425012 w 667195"/>
              <a:gd name="connsiteY97" fmla="*/ 709261 h 752475"/>
              <a:gd name="connsiteX98" fmla="*/ 421438 w 667195"/>
              <a:gd name="connsiteY98" fmla="*/ 713622 h 752475"/>
              <a:gd name="connsiteX99" fmla="*/ 417468 w 667195"/>
              <a:gd name="connsiteY99" fmla="*/ 717785 h 752475"/>
              <a:gd name="connsiteX100" fmla="*/ 413498 w 667195"/>
              <a:gd name="connsiteY100" fmla="*/ 721551 h 752475"/>
              <a:gd name="connsiteX101" fmla="*/ 409131 w 667195"/>
              <a:gd name="connsiteY101" fmla="*/ 725318 h 752475"/>
              <a:gd name="connsiteX102" fmla="*/ 404764 w 667195"/>
              <a:gd name="connsiteY102" fmla="*/ 728886 h 752475"/>
              <a:gd name="connsiteX103" fmla="*/ 399999 w 667195"/>
              <a:gd name="connsiteY103" fmla="*/ 732058 h 752475"/>
              <a:gd name="connsiteX104" fmla="*/ 395235 w 667195"/>
              <a:gd name="connsiteY104" fmla="*/ 735229 h 752475"/>
              <a:gd name="connsiteX105" fmla="*/ 390074 w 667195"/>
              <a:gd name="connsiteY105" fmla="*/ 738004 h 752475"/>
              <a:gd name="connsiteX106" fmla="*/ 385111 w 667195"/>
              <a:gd name="connsiteY106" fmla="*/ 740780 h 752475"/>
              <a:gd name="connsiteX107" fmla="*/ 379751 w 667195"/>
              <a:gd name="connsiteY107" fmla="*/ 742960 h 752475"/>
              <a:gd name="connsiteX108" fmla="*/ 374391 w 667195"/>
              <a:gd name="connsiteY108" fmla="*/ 745141 h 752475"/>
              <a:gd name="connsiteX109" fmla="*/ 368833 w 667195"/>
              <a:gd name="connsiteY109" fmla="*/ 746925 h 752475"/>
              <a:gd name="connsiteX110" fmla="*/ 363473 w 667195"/>
              <a:gd name="connsiteY110" fmla="*/ 748511 h 752475"/>
              <a:gd name="connsiteX111" fmla="*/ 357518 w 667195"/>
              <a:gd name="connsiteY111" fmla="*/ 749898 h 752475"/>
              <a:gd name="connsiteX112" fmla="*/ 351761 w 667195"/>
              <a:gd name="connsiteY112" fmla="*/ 751088 h 752475"/>
              <a:gd name="connsiteX113" fmla="*/ 345806 w 667195"/>
              <a:gd name="connsiteY113" fmla="*/ 751682 h 752475"/>
              <a:gd name="connsiteX114" fmla="*/ 339850 w 667195"/>
              <a:gd name="connsiteY114" fmla="*/ 752079 h 752475"/>
              <a:gd name="connsiteX115" fmla="*/ 333697 w 667195"/>
              <a:gd name="connsiteY115" fmla="*/ 752475 h 752475"/>
              <a:gd name="connsiteX116" fmla="*/ 327543 w 667195"/>
              <a:gd name="connsiteY116" fmla="*/ 752079 h 752475"/>
              <a:gd name="connsiteX117" fmla="*/ 321587 w 667195"/>
              <a:gd name="connsiteY117" fmla="*/ 751682 h 752475"/>
              <a:gd name="connsiteX118" fmla="*/ 315632 w 667195"/>
              <a:gd name="connsiteY118" fmla="*/ 751088 h 752475"/>
              <a:gd name="connsiteX119" fmla="*/ 309677 w 667195"/>
              <a:gd name="connsiteY119" fmla="*/ 749898 h 752475"/>
              <a:gd name="connsiteX120" fmla="*/ 303920 w 667195"/>
              <a:gd name="connsiteY120" fmla="*/ 748511 h 752475"/>
              <a:gd name="connsiteX121" fmla="*/ 298362 w 667195"/>
              <a:gd name="connsiteY121" fmla="*/ 746925 h 752475"/>
              <a:gd name="connsiteX122" fmla="*/ 292803 w 667195"/>
              <a:gd name="connsiteY122" fmla="*/ 745141 h 752475"/>
              <a:gd name="connsiteX123" fmla="*/ 287642 w 667195"/>
              <a:gd name="connsiteY123" fmla="*/ 742960 h 752475"/>
              <a:gd name="connsiteX124" fmla="*/ 282282 w 667195"/>
              <a:gd name="connsiteY124" fmla="*/ 740780 h 752475"/>
              <a:gd name="connsiteX125" fmla="*/ 277121 w 667195"/>
              <a:gd name="connsiteY125" fmla="*/ 738004 h 752475"/>
              <a:gd name="connsiteX126" fmla="*/ 272357 w 667195"/>
              <a:gd name="connsiteY126" fmla="*/ 735229 h 752475"/>
              <a:gd name="connsiteX127" fmla="*/ 267394 w 667195"/>
              <a:gd name="connsiteY127" fmla="*/ 732058 h 752475"/>
              <a:gd name="connsiteX128" fmla="*/ 262630 w 667195"/>
              <a:gd name="connsiteY128" fmla="*/ 728886 h 752475"/>
              <a:gd name="connsiteX129" fmla="*/ 258262 w 667195"/>
              <a:gd name="connsiteY129" fmla="*/ 725318 h 752475"/>
              <a:gd name="connsiteX130" fmla="*/ 253895 w 667195"/>
              <a:gd name="connsiteY130" fmla="*/ 721551 h 752475"/>
              <a:gd name="connsiteX131" fmla="*/ 249925 w 667195"/>
              <a:gd name="connsiteY131" fmla="*/ 717785 h 752475"/>
              <a:gd name="connsiteX132" fmla="*/ 245955 w 667195"/>
              <a:gd name="connsiteY132" fmla="*/ 713622 h 752475"/>
              <a:gd name="connsiteX133" fmla="*/ 242183 w 667195"/>
              <a:gd name="connsiteY133" fmla="*/ 709261 h 752475"/>
              <a:gd name="connsiteX134" fmla="*/ 238610 w 667195"/>
              <a:gd name="connsiteY134" fmla="*/ 704702 h 752475"/>
              <a:gd name="connsiteX135" fmla="*/ 235235 w 667195"/>
              <a:gd name="connsiteY135" fmla="*/ 700143 h 752475"/>
              <a:gd name="connsiteX136" fmla="*/ 232258 w 667195"/>
              <a:gd name="connsiteY136" fmla="*/ 695385 h 752475"/>
              <a:gd name="connsiteX137" fmla="*/ 229280 w 667195"/>
              <a:gd name="connsiteY137" fmla="*/ 690430 h 752475"/>
              <a:gd name="connsiteX138" fmla="*/ 226898 w 667195"/>
              <a:gd name="connsiteY138" fmla="*/ 685276 h 752475"/>
              <a:gd name="connsiteX139" fmla="*/ 224317 w 667195"/>
              <a:gd name="connsiteY139" fmla="*/ 680122 h 752475"/>
              <a:gd name="connsiteX140" fmla="*/ 222332 w 667195"/>
              <a:gd name="connsiteY140" fmla="*/ 674571 h 752475"/>
              <a:gd name="connsiteX141" fmla="*/ 220347 w 667195"/>
              <a:gd name="connsiteY141" fmla="*/ 669219 h 752475"/>
              <a:gd name="connsiteX142" fmla="*/ 218759 w 667195"/>
              <a:gd name="connsiteY142" fmla="*/ 663471 h 752475"/>
              <a:gd name="connsiteX143" fmla="*/ 217369 w 667195"/>
              <a:gd name="connsiteY143" fmla="*/ 657722 h 752475"/>
              <a:gd name="connsiteX144" fmla="*/ 216575 w 667195"/>
              <a:gd name="connsiteY144" fmla="*/ 651973 h 752475"/>
              <a:gd name="connsiteX145" fmla="*/ 215583 w 667195"/>
              <a:gd name="connsiteY145" fmla="*/ 646225 h 752475"/>
              <a:gd name="connsiteX146" fmla="*/ 215186 w 667195"/>
              <a:gd name="connsiteY146" fmla="*/ 639881 h 752475"/>
              <a:gd name="connsiteX147" fmla="*/ 215186 w 667195"/>
              <a:gd name="connsiteY147" fmla="*/ 634133 h 752475"/>
              <a:gd name="connsiteX148" fmla="*/ 215186 w 667195"/>
              <a:gd name="connsiteY148" fmla="*/ 400223 h 752475"/>
              <a:gd name="connsiteX149" fmla="*/ 202679 w 667195"/>
              <a:gd name="connsiteY149" fmla="*/ 416874 h 752475"/>
              <a:gd name="connsiteX150" fmla="*/ 198114 w 667195"/>
              <a:gd name="connsiteY150" fmla="*/ 421037 h 752475"/>
              <a:gd name="connsiteX151" fmla="*/ 193548 w 667195"/>
              <a:gd name="connsiteY151" fmla="*/ 425200 h 752475"/>
              <a:gd name="connsiteX152" fmla="*/ 188982 w 667195"/>
              <a:gd name="connsiteY152" fmla="*/ 428768 h 752475"/>
              <a:gd name="connsiteX153" fmla="*/ 183821 w 667195"/>
              <a:gd name="connsiteY153" fmla="*/ 431940 h 752475"/>
              <a:gd name="connsiteX154" fmla="*/ 178858 w 667195"/>
              <a:gd name="connsiteY154" fmla="*/ 435111 h 752475"/>
              <a:gd name="connsiteX155" fmla="*/ 173895 w 667195"/>
              <a:gd name="connsiteY155" fmla="*/ 438085 h 752475"/>
              <a:gd name="connsiteX156" fmla="*/ 168536 w 667195"/>
              <a:gd name="connsiteY156" fmla="*/ 440662 h 752475"/>
              <a:gd name="connsiteX157" fmla="*/ 163374 w 667195"/>
              <a:gd name="connsiteY157" fmla="*/ 442842 h 752475"/>
              <a:gd name="connsiteX158" fmla="*/ 157816 w 667195"/>
              <a:gd name="connsiteY158" fmla="*/ 445023 h 752475"/>
              <a:gd name="connsiteX159" fmla="*/ 152258 w 667195"/>
              <a:gd name="connsiteY159" fmla="*/ 446807 h 752475"/>
              <a:gd name="connsiteX160" fmla="*/ 146898 w 667195"/>
              <a:gd name="connsiteY160" fmla="*/ 448195 h 752475"/>
              <a:gd name="connsiteX161" fmla="*/ 141340 w 667195"/>
              <a:gd name="connsiteY161" fmla="*/ 449582 h 752475"/>
              <a:gd name="connsiteX162" fmla="*/ 135583 w 667195"/>
              <a:gd name="connsiteY162" fmla="*/ 450375 h 752475"/>
              <a:gd name="connsiteX163" fmla="*/ 130024 w 667195"/>
              <a:gd name="connsiteY163" fmla="*/ 451168 h 752475"/>
              <a:gd name="connsiteX164" fmla="*/ 124268 w 667195"/>
              <a:gd name="connsiteY164" fmla="*/ 451366 h 752475"/>
              <a:gd name="connsiteX165" fmla="*/ 118709 w 667195"/>
              <a:gd name="connsiteY165" fmla="*/ 451564 h 752475"/>
              <a:gd name="connsiteX166" fmla="*/ 113151 w 667195"/>
              <a:gd name="connsiteY166" fmla="*/ 451366 h 752475"/>
              <a:gd name="connsiteX167" fmla="*/ 107394 w 667195"/>
              <a:gd name="connsiteY167" fmla="*/ 451168 h 752475"/>
              <a:gd name="connsiteX168" fmla="*/ 101637 w 667195"/>
              <a:gd name="connsiteY168" fmla="*/ 450375 h 752475"/>
              <a:gd name="connsiteX169" fmla="*/ 95881 w 667195"/>
              <a:gd name="connsiteY169" fmla="*/ 449582 h 752475"/>
              <a:gd name="connsiteX170" fmla="*/ 90521 w 667195"/>
              <a:gd name="connsiteY170" fmla="*/ 448195 h 752475"/>
              <a:gd name="connsiteX171" fmla="*/ 84963 w 667195"/>
              <a:gd name="connsiteY171" fmla="*/ 446807 h 752475"/>
              <a:gd name="connsiteX172" fmla="*/ 79404 w 667195"/>
              <a:gd name="connsiteY172" fmla="*/ 445023 h 752475"/>
              <a:gd name="connsiteX173" fmla="*/ 74044 w 667195"/>
              <a:gd name="connsiteY173" fmla="*/ 442842 h 752475"/>
              <a:gd name="connsiteX174" fmla="*/ 68685 w 667195"/>
              <a:gd name="connsiteY174" fmla="*/ 440662 h 752475"/>
              <a:gd name="connsiteX175" fmla="*/ 63523 w 667195"/>
              <a:gd name="connsiteY175" fmla="*/ 438085 h 752475"/>
              <a:gd name="connsiteX176" fmla="*/ 58561 w 667195"/>
              <a:gd name="connsiteY176" fmla="*/ 435111 h 752475"/>
              <a:gd name="connsiteX177" fmla="*/ 53399 w 667195"/>
              <a:gd name="connsiteY177" fmla="*/ 431940 h 752475"/>
              <a:gd name="connsiteX178" fmla="*/ 48635 w 667195"/>
              <a:gd name="connsiteY178" fmla="*/ 428768 h 752475"/>
              <a:gd name="connsiteX179" fmla="*/ 43871 w 667195"/>
              <a:gd name="connsiteY179" fmla="*/ 425200 h 752475"/>
              <a:gd name="connsiteX180" fmla="*/ 39305 w 667195"/>
              <a:gd name="connsiteY180" fmla="*/ 421037 h 752475"/>
              <a:gd name="connsiteX181" fmla="*/ 34739 w 667195"/>
              <a:gd name="connsiteY181" fmla="*/ 416874 h 752475"/>
              <a:gd name="connsiteX182" fmla="*/ 30571 w 667195"/>
              <a:gd name="connsiteY182" fmla="*/ 412513 h 752475"/>
              <a:gd name="connsiteX183" fmla="*/ 26799 w 667195"/>
              <a:gd name="connsiteY183" fmla="*/ 407756 h 752475"/>
              <a:gd name="connsiteX184" fmla="*/ 23027 w 667195"/>
              <a:gd name="connsiteY184" fmla="*/ 403197 h 752475"/>
              <a:gd name="connsiteX185" fmla="*/ 19652 w 667195"/>
              <a:gd name="connsiteY185" fmla="*/ 398241 h 752475"/>
              <a:gd name="connsiteX186" fmla="*/ 16476 w 667195"/>
              <a:gd name="connsiteY186" fmla="*/ 393484 h 752475"/>
              <a:gd name="connsiteX187" fmla="*/ 13697 w 667195"/>
              <a:gd name="connsiteY187" fmla="*/ 388131 h 752475"/>
              <a:gd name="connsiteX188" fmla="*/ 10918 w 667195"/>
              <a:gd name="connsiteY188" fmla="*/ 382977 h 752475"/>
              <a:gd name="connsiteX189" fmla="*/ 8734 w 667195"/>
              <a:gd name="connsiteY189" fmla="*/ 377625 h 752475"/>
              <a:gd name="connsiteX190" fmla="*/ 6551 w 667195"/>
              <a:gd name="connsiteY190" fmla="*/ 372471 h 752475"/>
              <a:gd name="connsiteX191" fmla="*/ 4963 w 667195"/>
              <a:gd name="connsiteY191" fmla="*/ 366921 h 752475"/>
              <a:gd name="connsiteX192" fmla="*/ 3375 w 667195"/>
              <a:gd name="connsiteY192" fmla="*/ 361371 h 752475"/>
              <a:gd name="connsiteX193" fmla="*/ 2382 w 667195"/>
              <a:gd name="connsiteY193" fmla="*/ 355820 h 752475"/>
              <a:gd name="connsiteX194" fmla="*/ 1389 w 667195"/>
              <a:gd name="connsiteY194" fmla="*/ 350071 h 752475"/>
              <a:gd name="connsiteX195" fmla="*/ 794 w 667195"/>
              <a:gd name="connsiteY195" fmla="*/ 344719 h 752475"/>
              <a:gd name="connsiteX196" fmla="*/ 198 w 667195"/>
              <a:gd name="connsiteY196" fmla="*/ 338971 h 752475"/>
              <a:gd name="connsiteX197" fmla="*/ 0 w 667195"/>
              <a:gd name="connsiteY197" fmla="*/ 333222 h 752475"/>
              <a:gd name="connsiteX198" fmla="*/ 198 w 667195"/>
              <a:gd name="connsiteY198" fmla="*/ 327473 h 752475"/>
              <a:gd name="connsiteX199" fmla="*/ 794 w 667195"/>
              <a:gd name="connsiteY199" fmla="*/ 321923 h 752475"/>
              <a:gd name="connsiteX200" fmla="*/ 1389 w 667195"/>
              <a:gd name="connsiteY200" fmla="*/ 316174 h 752475"/>
              <a:gd name="connsiteX201" fmla="*/ 2382 w 667195"/>
              <a:gd name="connsiteY201" fmla="*/ 310624 h 752475"/>
              <a:gd name="connsiteX202" fmla="*/ 3375 w 667195"/>
              <a:gd name="connsiteY202" fmla="*/ 304875 h 752475"/>
              <a:gd name="connsiteX203" fmla="*/ 4963 w 667195"/>
              <a:gd name="connsiteY203" fmla="*/ 299523 h 752475"/>
              <a:gd name="connsiteX204" fmla="*/ 6551 w 667195"/>
              <a:gd name="connsiteY204" fmla="*/ 293973 h 752475"/>
              <a:gd name="connsiteX205" fmla="*/ 8734 w 667195"/>
              <a:gd name="connsiteY205" fmla="*/ 288621 h 752475"/>
              <a:gd name="connsiteX206" fmla="*/ 10918 w 667195"/>
              <a:gd name="connsiteY206" fmla="*/ 283269 h 752475"/>
              <a:gd name="connsiteX207" fmla="*/ 13697 w 667195"/>
              <a:gd name="connsiteY207" fmla="*/ 278115 h 752475"/>
              <a:gd name="connsiteX208" fmla="*/ 16476 w 667195"/>
              <a:gd name="connsiteY208" fmla="*/ 272961 h 752475"/>
              <a:gd name="connsiteX209" fmla="*/ 19652 w 667195"/>
              <a:gd name="connsiteY209" fmla="*/ 268005 h 752475"/>
              <a:gd name="connsiteX210" fmla="*/ 23027 w 667195"/>
              <a:gd name="connsiteY210" fmla="*/ 263247 h 752475"/>
              <a:gd name="connsiteX211" fmla="*/ 26799 w 667195"/>
              <a:gd name="connsiteY211" fmla="*/ 258490 h 752475"/>
              <a:gd name="connsiteX212" fmla="*/ 30571 w 667195"/>
              <a:gd name="connsiteY212" fmla="*/ 253931 h 752475"/>
              <a:gd name="connsiteX213" fmla="*/ 34739 w 667195"/>
              <a:gd name="connsiteY213" fmla="*/ 249570 h 752475"/>
              <a:gd name="connsiteX214" fmla="*/ 249925 w 667195"/>
              <a:gd name="connsiteY214" fmla="*/ 34690 h 752475"/>
              <a:gd name="connsiteX215" fmla="*/ 253895 w 667195"/>
              <a:gd name="connsiteY215" fmla="*/ 30924 h 752475"/>
              <a:gd name="connsiteX216" fmla="*/ 258262 w 667195"/>
              <a:gd name="connsiteY216" fmla="*/ 27157 h 752475"/>
              <a:gd name="connsiteX217" fmla="*/ 262630 w 667195"/>
              <a:gd name="connsiteY217" fmla="*/ 23589 h 752475"/>
              <a:gd name="connsiteX218" fmla="*/ 267394 w 667195"/>
              <a:gd name="connsiteY218" fmla="*/ 20418 h 752475"/>
              <a:gd name="connsiteX219" fmla="*/ 272357 w 667195"/>
              <a:gd name="connsiteY219" fmla="*/ 17246 h 752475"/>
              <a:gd name="connsiteX220" fmla="*/ 277121 w 667195"/>
              <a:gd name="connsiteY220" fmla="*/ 14471 h 752475"/>
              <a:gd name="connsiteX221" fmla="*/ 282282 w 667195"/>
              <a:gd name="connsiteY221" fmla="*/ 11894 h 752475"/>
              <a:gd name="connsiteX222" fmla="*/ 287642 w 667195"/>
              <a:gd name="connsiteY222" fmla="*/ 9317 h 752475"/>
              <a:gd name="connsiteX223" fmla="*/ 292803 w 667195"/>
              <a:gd name="connsiteY223" fmla="*/ 7335 h 752475"/>
              <a:gd name="connsiteX224" fmla="*/ 298362 w 667195"/>
              <a:gd name="connsiteY224" fmla="*/ 5551 h 752475"/>
              <a:gd name="connsiteX225" fmla="*/ 303920 w 667195"/>
              <a:gd name="connsiteY225" fmla="*/ 3965 h 752475"/>
              <a:gd name="connsiteX226" fmla="*/ 309677 w 667195"/>
              <a:gd name="connsiteY226" fmla="*/ 2577 h 752475"/>
              <a:gd name="connsiteX227" fmla="*/ 315632 w 667195"/>
              <a:gd name="connsiteY227" fmla="*/ 1388 h 752475"/>
              <a:gd name="connsiteX228" fmla="*/ 321587 w 667195"/>
              <a:gd name="connsiteY228" fmla="*/ 793 h 752475"/>
              <a:gd name="connsiteX229" fmla="*/ 327543 w 667195"/>
              <a:gd name="connsiteY229" fmla="*/ 198 h 75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</a:cxnLst>
            <a:rect l="l" t="t" r="r" b="b"/>
            <a:pathLst>
              <a:path w="667195" h="752475">
                <a:moveTo>
                  <a:pt x="333697" y="0"/>
                </a:moveTo>
                <a:lnTo>
                  <a:pt x="339850" y="198"/>
                </a:lnTo>
                <a:lnTo>
                  <a:pt x="345806" y="793"/>
                </a:lnTo>
                <a:lnTo>
                  <a:pt x="351761" y="1388"/>
                </a:lnTo>
                <a:lnTo>
                  <a:pt x="357518" y="2577"/>
                </a:lnTo>
                <a:lnTo>
                  <a:pt x="363473" y="3965"/>
                </a:lnTo>
                <a:lnTo>
                  <a:pt x="368833" y="5551"/>
                </a:lnTo>
                <a:lnTo>
                  <a:pt x="374391" y="7335"/>
                </a:lnTo>
                <a:lnTo>
                  <a:pt x="379751" y="9317"/>
                </a:lnTo>
                <a:lnTo>
                  <a:pt x="385111" y="11894"/>
                </a:lnTo>
                <a:lnTo>
                  <a:pt x="390074" y="14471"/>
                </a:lnTo>
                <a:lnTo>
                  <a:pt x="395235" y="17246"/>
                </a:lnTo>
                <a:lnTo>
                  <a:pt x="399999" y="20418"/>
                </a:lnTo>
                <a:lnTo>
                  <a:pt x="404764" y="23589"/>
                </a:lnTo>
                <a:lnTo>
                  <a:pt x="409131" y="27157"/>
                </a:lnTo>
                <a:lnTo>
                  <a:pt x="413498" y="30924"/>
                </a:lnTo>
                <a:lnTo>
                  <a:pt x="417468" y="34690"/>
                </a:lnTo>
                <a:lnTo>
                  <a:pt x="632455" y="249570"/>
                </a:lnTo>
                <a:lnTo>
                  <a:pt x="636823" y="253931"/>
                </a:lnTo>
                <a:lnTo>
                  <a:pt x="640594" y="258490"/>
                </a:lnTo>
                <a:lnTo>
                  <a:pt x="644366" y="263247"/>
                </a:lnTo>
                <a:lnTo>
                  <a:pt x="647741" y="268005"/>
                </a:lnTo>
                <a:lnTo>
                  <a:pt x="650718" y="272961"/>
                </a:lnTo>
                <a:lnTo>
                  <a:pt x="653696" y="278115"/>
                </a:lnTo>
                <a:lnTo>
                  <a:pt x="656277" y="283269"/>
                </a:lnTo>
                <a:lnTo>
                  <a:pt x="658460" y="288621"/>
                </a:lnTo>
                <a:lnTo>
                  <a:pt x="660644" y="293973"/>
                </a:lnTo>
                <a:lnTo>
                  <a:pt x="662431" y="299523"/>
                </a:lnTo>
                <a:lnTo>
                  <a:pt x="664019" y="304875"/>
                </a:lnTo>
                <a:lnTo>
                  <a:pt x="665210" y="310624"/>
                </a:lnTo>
                <a:lnTo>
                  <a:pt x="666004" y="316174"/>
                </a:lnTo>
                <a:lnTo>
                  <a:pt x="666798" y="321923"/>
                </a:lnTo>
                <a:lnTo>
                  <a:pt x="667195" y="327473"/>
                </a:lnTo>
                <a:lnTo>
                  <a:pt x="667195" y="333222"/>
                </a:lnTo>
                <a:lnTo>
                  <a:pt x="667195" y="338971"/>
                </a:lnTo>
                <a:lnTo>
                  <a:pt x="666798" y="344719"/>
                </a:lnTo>
                <a:lnTo>
                  <a:pt x="666004" y="350071"/>
                </a:lnTo>
                <a:lnTo>
                  <a:pt x="665210" y="355820"/>
                </a:lnTo>
                <a:lnTo>
                  <a:pt x="664019" y="361371"/>
                </a:lnTo>
                <a:lnTo>
                  <a:pt x="662431" y="366921"/>
                </a:lnTo>
                <a:lnTo>
                  <a:pt x="660644" y="372471"/>
                </a:lnTo>
                <a:lnTo>
                  <a:pt x="658460" y="377625"/>
                </a:lnTo>
                <a:lnTo>
                  <a:pt x="656277" y="382977"/>
                </a:lnTo>
                <a:lnTo>
                  <a:pt x="653696" y="388131"/>
                </a:lnTo>
                <a:lnTo>
                  <a:pt x="650718" y="393484"/>
                </a:lnTo>
                <a:lnTo>
                  <a:pt x="647741" y="398241"/>
                </a:lnTo>
                <a:lnTo>
                  <a:pt x="644366" y="403197"/>
                </a:lnTo>
                <a:lnTo>
                  <a:pt x="640594" y="407756"/>
                </a:lnTo>
                <a:lnTo>
                  <a:pt x="636823" y="412513"/>
                </a:lnTo>
                <a:lnTo>
                  <a:pt x="632455" y="416874"/>
                </a:lnTo>
                <a:lnTo>
                  <a:pt x="628088" y="421037"/>
                </a:lnTo>
                <a:lnTo>
                  <a:pt x="623522" y="425200"/>
                </a:lnTo>
                <a:lnTo>
                  <a:pt x="618758" y="428768"/>
                </a:lnTo>
                <a:lnTo>
                  <a:pt x="613994" y="431940"/>
                </a:lnTo>
                <a:lnTo>
                  <a:pt x="608833" y="435111"/>
                </a:lnTo>
                <a:lnTo>
                  <a:pt x="603870" y="438085"/>
                </a:lnTo>
                <a:lnTo>
                  <a:pt x="598709" y="440662"/>
                </a:lnTo>
                <a:lnTo>
                  <a:pt x="593349" y="442842"/>
                </a:lnTo>
                <a:lnTo>
                  <a:pt x="587989" y="445023"/>
                </a:lnTo>
                <a:lnTo>
                  <a:pt x="582431" y="446807"/>
                </a:lnTo>
                <a:lnTo>
                  <a:pt x="576872" y="448195"/>
                </a:lnTo>
                <a:lnTo>
                  <a:pt x="571314" y="449582"/>
                </a:lnTo>
                <a:lnTo>
                  <a:pt x="565756" y="450375"/>
                </a:lnTo>
                <a:lnTo>
                  <a:pt x="559999" y="451168"/>
                </a:lnTo>
                <a:lnTo>
                  <a:pt x="554242" y="451366"/>
                </a:lnTo>
                <a:lnTo>
                  <a:pt x="548684" y="451564"/>
                </a:lnTo>
                <a:lnTo>
                  <a:pt x="542927" y="451366"/>
                </a:lnTo>
                <a:lnTo>
                  <a:pt x="537170" y="451168"/>
                </a:lnTo>
                <a:lnTo>
                  <a:pt x="531810" y="450375"/>
                </a:lnTo>
                <a:lnTo>
                  <a:pt x="526054" y="449582"/>
                </a:lnTo>
                <a:lnTo>
                  <a:pt x="520495" y="448195"/>
                </a:lnTo>
                <a:lnTo>
                  <a:pt x="514739" y="446807"/>
                </a:lnTo>
                <a:lnTo>
                  <a:pt x="509379" y="445023"/>
                </a:lnTo>
                <a:lnTo>
                  <a:pt x="504019" y="442842"/>
                </a:lnTo>
                <a:lnTo>
                  <a:pt x="498858" y="440662"/>
                </a:lnTo>
                <a:lnTo>
                  <a:pt x="493498" y="438085"/>
                </a:lnTo>
                <a:lnTo>
                  <a:pt x="488337" y="435111"/>
                </a:lnTo>
                <a:lnTo>
                  <a:pt x="483374" y="431940"/>
                </a:lnTo>
                <a:lnTo>
                  <a:pt x="478610" y="428768"/>
                </a:lnTo>
                <a:lnTo>
                  <a:pt x="473647" y="425200"/>
                </a:lnTo>
                <a:lnTo>
                  <a:pt x="469081" y="421037"/>
                </a:lnTo>
                <a:lnTo>
                  <a:pt x="464714" y="416874"/>
                </a:lnTo>
                <a:lnTo>
                  <a:pt x="452208" y="400223"/>
                </a:lnTo>
                <a:lnTo>
                  <a:pt x="452208" y="634133"/>
                </a:lnTo>
                <a:lnTo>
                  <a:pt x="452009" y="639881"/>
                </a:lnTo>
                <a:lnTo>
                  <a:pt x="451612" y="646225"/>
                </a:lnTo>
                <a:lnTo>
                  <a:pt x="450818" y="651973"/>
                </a:lnTo>
                <a:lnTo>
                  <a:pt x="450024" y="657722"/>
                </a:lnTo>
                <a:lnTo>
                  <a:pt x="448634" y="663471"/>
                </a:lnTo>
                <a:lnTo>
                  <a:pt x="447046" y="669219"/>
                </a:lnTo>
                <a:lnTo>
                  <a:pt x="445260" y="674571"/>
                </a:lnTo>
                <a:lnTo>
                  <a:pt x="442878" y="680122"/>
                </a:lnTo>
                <a:lnTo>
                  <a:pt x="440694" y="685276"/>
                </a:lnTo>
                <a:lnTo>
                  <a:pt x="437915" y="690430"/>
                </a:lnTo>
                <a:lnTo>
                  <a:pt x="435136" y="695385"/>
                </a:lnTo>
                <a:lnTo>
                  <a:pt x="431959" y="700143"/>
                </a:lnTo>
                <a:lnTo>
                  <a:pt x="428783" y="704702"/>
                </a:lnTo>
                <a:lnTo>
                  <a:pt x="425012" y="709261"/>
                </a:lnTo>
                <a:lnTo>
                  <a:pt x="421438" y="713622"/>
                </a:lnTo>
                <a:lnTo>
                  <a:pt x="417468" y="717785"/>
                </a:lnTo>
                <a:lnTo>
                  <a:pt x="413498" y="721551"/>
                </a:lnTo>
                <a:lnTo>
                  <a:pt x="409131" y="725318"/>
                </a:lnTo>
                <a:lnTo>
                  <a:pt x="404764" y="728886"/>
                </a:lnTo>
                <a:lnTo>
                  <a:pt x="399999" y="732058"/>
                </a:lnTo>
                <a:lnTo>
                  <a:pt x="395235" y="735229"/>
                </a:lnTo>
                <a:lnTo>
                  <a:pt x="390074" y="738004"/>
                </a:lnTo>
                <a:lnTo>
                  <a:pt x="385111" y="740780"/>
                </a:lnTo>
                <a:lnTo>
                  <a:pt x="379751" y="742960"/>
                </a:lnTo>
                <a:lnTo>
                  <a:pt x="374391" y="745141"/>
                </a:lnTo>
                <a:lnTo>
                  <a:pt x="368833" y="746925"/>
                </a:lnTo>
                <a:lnTo>
                  <a:pt x="363473" y="748511"/>
                </a:lnTo>
                <a:lnTo>
                  <a:pt x="357518" y="749898"/>
                </a:lnTo>
                <a:lnTo>
                  <a:pt x="351761" y="751088"/>
                </a:lnTo>
                <a:lnTo>
                  <a:pt x="345806" y="751682"/>
                </a:lnTo>
                <a:lnTo>
                  <a:pt x="339850" y="752079"/>
                </a:lnTo>
                <a:lnTo>
                  <a:pt x="333697" y="752475"/>
                </a:lnTo>
                <a:lnTo>
                  <a:pt x="327543" y="752079"/>
                </a:lnTo>
                <a:lnTo>
                  <a:pt x="321587" y="751682"/>
                </a:lnTo>
                <a:lnTo>
                  <a:pt x="315632" y="751088"/>
                </a:lnTo>
                <a:lnTo>
                  <a:pt x="309677" y="749898"/>
                </a:lnTo>
                <a:lnTo>
                  <a:pt x="303920" y="748511"/>
                </a:lnTo>
                <a:lnTo>
                  <a:pt x="298362" y="746925"/>
                </a:lnTo>
                <a:lnTo>
                  <a:pt x="292803" y="745141"/>
                </a:lnTo>
                <a:lnTo>
                  <a:pt x="287642" y="742960"/>
                </a:lnTo>
                <a:lnTo>
                  <a:pt x="282282" y="740780"/>
                </a:lnTo>
                <a:lnTo>
                  <a:pt x="277121" y="738004"/>
                </a:lnTo>
                <a:lnTo>
                  <a:pt x="272357" y="735229"/>
                </a:lnTo>
                <a:lnTo>
                  <a:pt x="267394" y="732058"/>
                </a:lnTo>
                <a:lnTo>
                  <a:pt x="262630" y="728886"/>
                </a:lnTo>
                <a:lnTo>
                  <a:pt x="258262" y="725318"/>
                </a:lnTo>
                <a:lnTo>
                  <a:pt x="253895" y="721551"/>
                </a:lnTo>
                <a:lnTo>
                  <a:pt x="249925" y="717785"/>
                </a:lnTo>
                <a:lnTo>
                  <a:pt x="245955" y="713622"/>
                </a:lnTo>
                <a:lnTo>
                  <a:pt x="242183" y="709261"/>
                </a:lnTo>
                <a:lnTo>
                  <a:pt x="238610" y="704702"/>
                </a:lnTo>
                <a:lnTo>
                  <a:pt x="235235" y="700143"/>
                </a:lnTo>
                <a:lnTo>
                  <a:pt x="232258" y="695385"/>
                </a:lnTo>
                <a:lnTo>
                  <a:pt x="229280" y="690430"/>
                </a:lnTo>
                <a:lnTo>
                  <a:pt x="226898" y="685276"/>
                </a:lnTo>
                <a:lnTo>
                  <a:pt x="224317" y="680122"/>
                </a:lnTo>
                <a:lnTo>
                  <a:pt x="222332" y="674571"/>
                </a:lnTo>
                <a:lnTo>
                  <a:pt x="220347" y="669219"/>
                </a:lnTo>
                <a:lnTo>
                  <a:pt x="218759" y="663471"/>
                </a:lnTo>
                <a:lnTo>
                  <a:pt x="217369" y="657722"/>
                </a:lnTo>
                <a:lnTo>
                  <a:pt x="216575" y="651973"/>
                </a:lnTo>
                <a:lnTo>
                  <a:pt x="215583" y="646225"/>
                </a:lnTo>
                <a:lnTo>
                  <a:pt x="215186" y="639881"/>
                </a:lnTo>
                <a:lnTo>
                  <a:pt x="215186" y="634133"/>
                </a:lnTo>
                <a:lnTo>
                  <a:pt x="215186" y="400223"/>
                </a:lnTo>
                <a:lnTo>
                  <a:pt x="202679" y="416874"/>
                </a:lnTo>
                <a:lnTo>
                  <a:pt x="198114" y="421037"/>
                </a:lnTo>
                <a:lnTo>
                  <a:pt x="193548" y="425200"/>
                </a:lnTo>
                <a:lnTo>
                  <a:pt x="188982" y="428768"/>
                </a:lnTo>
                <a:lnTo>
                  <a:pt x="183821" y="431940"/>
                </a:lnTo>
                <a:lnTo>
                  <a:pt x="178858" y="435111"/>
                </a:lnTo>
                <a:lnTo>
                  <a:pt x="173895" y="438085"/>
                </a:lnTo>
                <a:lnTo>
                  <a:pt x="168536" y="440662"/>
                </a:lnTo>
                <a:lnTo>
                  <a:pt x="163374" y="442842"/>
                </a:lnTo>
                <a:lnTo>
                  <a:pt x="157816" y="445023"/>
                </a:lnTo>
                <a:lnTo>
                  <a:pt x="152258" y="446807"/>
                </a:lnTo>
                <a:lnTo>
                  <a:pt x="146898" y="448195"/>
                </a:lnTo>
                <a:lnTo>
                  <a:pt x="141340" y="449582"/>
                </a:lnTo>
                <a:lnTo>
                  <a:pt x="135583" y="450375"/>
                </a:lnTo>
                <a:lnTo>
                  <a:pt x="130024" y="451168"/>
                </a:lnTo>
                <a:lnTo>
                  <a:pt x="124268" y="451366"/>
                </a:lnTo>
                <a:lnTo>
                  <a:pt x="118709" y="451564"/>
                </a:lnTo>
                <a:lnTo>
                  <a:pt x="113151" y="451366"/>
                </a:lnTo>
                <a:lnTo>
                  <a:pt x="107394" y="451168"/>
                </a:lnTo>
                <a:lnTo>
                  <a:pt x="101637" y="450375"/>
                </a:lnTo>
                <a:lnTo>
                  <a:pt x="95881" y="449582"/>
                </a:lnTo>
                <a:lnTo>
                  <a:pt x="90521" y="448195"/>
                </a:lnTo>
                <a:lnTo>
                  <a:pt x="84963" y="446807"/>
                </a:lnTo>
                <a:lnTo>
                  <a:pt x="79404" y="445023"/>
                </a:lnTo>
                <a:lnTo>
                  <a:pt x="74044" y="442842"/>
                </a:lnTo>
                <a:lnTo>
                  <a:pt x="68685" y="440662"/>
                </a:lnTo>
                <a:lnTo>
                  <a:pt x="63523" y="438085"/>
                </a:lnTo>
                <a:lnTo>
                  <a:pt x="58561" y="435111"/>
                </a:lnTo>
                <a:lnTo>
                  <a:pt x="53399" y="431940"/>
                </a:lnTo>
                <a:lnTo>
                  <a:pt x="48635" y="428768"/>
                </a:lnTo>
                <a:lnTo>
                  <a:pt x="43871" y="425200"/>
                </a:lnTo>
                <a:lnTo>
                  <a:pt x="39305" y="421037"/>
                </a:lnTo>
                <a:lnTo>
                  <a:pt x="34739" y="416874"/>
                </a:lnTo>
                <a:lnTo>
                  <a:pt x="30571" y="412513"/>
                </a:lnTo>
                <a:lnTo>
                  <a:pt x="26799" y="407756"/>
                </a:lnTo>
                <a:lnTo>
                  <a:pt x="23027" y="403197"/>
                </a:lnTo>
                <a:lnTo>
                  <a:pt x="19652" y="398241"/>
                </a:lnTo>
                <a:lnTo>
                  <a:pt x="16476" y="393484"/>
                </a:lnTo>
                <a:lnTo>
                  <a:pt x="13697" y="388131"/>
                </a:lnTo>
                <a:lnTo>
                  <a:pt x="10918" y="382977"/>
                </a:lnTo>
                <a:lnTo>
                  <a:pt x="8734" y="377625"/>
                </a:lnTo>
                <a:lnTo>
                  <a:pt x="6551" y="372471"/>
                </a:lnTo>
                <a:lnTo>
                  <a:pt x="4963" y="366921"/>
                </a:lnTo>
                <a:lnTo>
                  <a:pt x="3375" y="361371"/>
                </a:lnTo>
                <a:lnTo>
                  <a:pt x="2382" y="355820"/>
                </a:lnTo>
                <a:lnTo>
                  <a:pt x="1389" y="350071"/>
                </a:lnTo>
                <a:lnTo>
                  <a:pt x="794" y="344719"/>
                </a:lnTo>
                <a:lnTo>
                  <a:pt x="198" y="338971"/>
                </a:lnTo>
                <a:lnTo>
                  <a:pt x="0" y="333222"/>
                </a:lnTo>
                <a:lnTo>
                  <a:pt x="198" y="327473"/>
                </a:lnTo>
                <a:lnTo>
                  <a:pt x="794" y="321923"/>
                </a:lnTo>
                <a:lnTo>
                  <a:pt x="1389" y="316174"/>
                </a:lnTo>
                <a:lnTo>
                  <a:pt x="2382" y="310624"/>
                </a:lnTo>
                <a:lnTo>
                  <a:pt x="3375" y="304875"/>
                </a:lnTo>
                <a:lnTo>
                  <a:pt x="4963" y="299523"/>
                </a:lnTo>
                <a:lnTo>
                  <a:pt x="6551" y="293973"/>
                </a:lnTo>
                <a:lnTo>
                  <a:pt x="8734" y="288621"/>
                </a:lnTo>
                <a:lnTo>
                  <a:pt x="10918" y="283269"/>
                </a:lnTo>
                <a:lnTo>
                  <a:pt x="13697" y="278115"/>
                </a:lnTo>
                <a:lnTo>
                  <a:pt x="16476" y="272961"/>
                </a:lnTo>
                <a:lnTo>
                  <a:pt x="19652" y="268005"/>
                </a:lnTo>
                <a:lnTo>
                  <a:pt x="23027" y="263247"/>
                </a:lnTo>
                <a:lnTo>
                  <a:pt x="26799" y="258490"/>
                </a:lnTo>
                <a:lnTo>
                  <a:pt x="30571" y="253931"/>
                </a:lnTo>
                <a:lnTo>
                  <a:pt x="34739" y="249570"/>
                </a:lnTo>
                <a:lnTo>
                  <a:pt x="249925" y="34690"/>
                </a:lnTo>
                <a:lnTo>
                  <a:pt x="253895" y="30924"/>
                </a:lnTo>
                <a:lnTo>
                  <a:pt x="258262" y="27157"/>
                </a:lnTo>
                <a:lnTo>
                  <a:pt x="262630" y="23589"/>
                </a:lnTo>
                <a:lnTo>
                  <a:pt x="267394" y="20418"/>
                </a:lnTo>
                <a:lnTo>
                  <a:pt x="272357" y="17246"/>
                </a:lnTo>
                <a:lnTo>
                  <a:pt x="277121" y="14471"/>
                </a:lnTo>
                <a:lnTo>
                  <a:pt x="282282" y="11894"/>
                </a:lnTo>
                <a:lnTo>
                  <a:pt x="287642" y="9317"/>
                </a:lnTo>
                <a:lnTo>
                  <a:pt x="292803" y="7335"/>
                </a:lnTo>
                <a:lnTo>
                  <a:pt x="298362" y="5551"/>
                </a:lnTo>
                <a:lnTo>
                  <a:pt x="303920" y="3965"/>
                </a:lnTo>
                <a:lnTo>
                  <a:pt x="309677" y="2577"/>
                </a:lnTo>
                <a:lnTo>
                  <a:pt x="315632" y="1388"/>
                </a:lnTo>
                <a:lnTo>
                  <a:pt x="321587" y="793"/>
                </a:lnTo>
                <a:lnTo>
                  <a:pt x="327543" y="198"/>
                </a:lnTo>
                <a:close/>
              </a:path>
            </a:pathLst>
          </a:cu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ysClr val="windowText" lastClr="000000">
                  <a:lumMod val="50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任意多边形 562"/>
          <p:cNvSpPr/>
          <p:nvPr>
            <p:custDataLst>
              <p:tags r:id="rId5"/>
            </p:custDataLst>
          </p:nvPr>
        </p:nvSpPr>
        <p:spPr>
          <a:xfrm rot="8577220">
            <a:off x="2032000" y="3386138"/>
            <a:ext cx="422275" cy="476250"/>
          </a:xfrm>
          <a:custGeom>
            <a:avLst/>
            <a:gdLst>
              <a:gd name="connsiteX0" fmla="*/ 333697 w 667195"/>
              <a:gd name="connsiteY0" fmla="*/ 0 h 752475"/>
              <a:gd name="connsiteX1" fmla="*/ 339850 w 667195"/>
              <a:gd name="connsiteY1" fmla="*/ 198 h 752475"/>
              <a:gd name="connsiteX2" fmla="*/ 345806 w 667195"/>
              <a:gd name="connsiteY2" fmla="*/ 793 h 752475"/>
              <a:gd name="connsiteX3" fmla="*/ 351761 w 667195"/>
              <a:gd name="connsiteY3" fmla="*/ 1388 h 752475"/>
              <a:gd name="connsiteX4" fmla="*/ 357518 w 667195"/>
              <a:gd name="connsiteY4" fmla="*/ 2577 h 752475"/>
              <a:gd name="connsiteX5" fmla="*/ 363473 w 667195"/>
              <a:gd name="connsiteY5" fmla="*/ 3965 h 752475"/>
              <a:gd name="connsiteX6" fmla="*/ 368833 w 667195"/>
              <a:gd name="connsiteY6" fmla="*/ 5551 h 752475"/>
              <a:gd name="connsiteX7" fmla="*/ 374391 w 667195"/>
              <a:gd name="connsiteY7" fmla="*/ 7335 h 752475"/>
              <a:gd name="connsiteX8" fmla="*/ 379751 w 667195"/>
              <a:gd name="connsiteY8" fmla="*/ 9317 h 752475"/>
              <a:gd name="connsiteX9" fmla="*/ 385111 w 667195"/>
              <a:gd name="connsiteY9" fmla="*/ 11894 h 752475"/>
              <a:gd name="connsiteX10" fmla="*/ 390074 w 667195"/>
              <a:gd name="connsiteY10" fmla="*/ 14471 h 752475"/>
              <a:gd name="connsiteX11" fmla="*/ 395235 w 667195"/>
              <a:gd name="connsiteY11" fmla="*/ 17246 h 752475"/>
              <a:gd name="connsiteX12" fmla="*/ 399999 w 667195"/>
              <a:gd name="connsiteY12" fmla="*/ 20418 h 752475"/>
              <a:gd name="connsiteX13" fmla="*/ 404764 w 667195"/>
              <a:gd name="connsiteY13" fmla="*/ 23589 h 752475"/>
              <a:gd name="connsiteX14" fmla="*/ 409131 w 667195"/>
              <a:gd name="connsiteY14" fmla="*/ 27157 h 752475"/>
              <a:gd name="connsiteX15" fmla="*/ 413498 w 667195"/>
              <a:gd name="connsiteY15" fmla="*/ 30924 h 752475"/>
              <a:gd name="connsiteX16" fmla="*/ 417468 w 667195"/>
              <a:gd name="connsiteY16" fmla="*/ 34690 h 752475"/>
              <a:gd name="connsiteX17" fmla="*/ 632455 w 667195"/>
              <a:gd name="connsiteY17" fmla="*/ 249570 h 752475"/>
              <a:gd name="connsiteX18" fmla="*/ 636823 w 667195"/>
              <a:gd name="connsiteY18" fmla="*/ 253931 h 752475"/>
              <a:gd name="connsiteX19" fmla="*/ 640594 w 667195"/>
              <a:gd name="connsiteY19" fmla="*/ 258490 h 752475"/>
              <a:gd name="connsiteX20" fmla="*/ 644366 w 667195"/>
              <a:gd name="connsiteY20" fmla="*/ 263247 h 752475"/>
              <a:gd name="connsiteX21" fmla="*/ 647741 w 667195"/>
              <a:gd name="connsiteY21" fmla="*/ 268005 h 752475"/>
              <a:gd name="connsiteX22" fmla="*/ 650718 w 667195"/>
              <a:gd name="connsiteY22" fmla="*/ 272961 h 752475"/>
              <a:gd name="connsiteX23" fmla="*/ 653696 w 667195"/>
              <a:gd name="connsiteY23" fmla="*/ 278115 h 752475"/>
              <a:gd name="connsiteX24" fmla="*/ 656277 w 667195"/>
              <a:gd name="connsiteY24" fmla="*/ 283269 h 752475"/>
              <a:gd name="connsiteX25" fmla="*/ 658460 w 667195"/>
              <a:gd name="connsiteY25" fmla="*/ 288621 h 752475"/>
              <a:gd name="connsiteX26" fmla="*/ 660644 w 667195"/>
              <a:gd name="connsiteY26" fmla="*/ 293973 h 752475"/>
              <a:gd name="connsiteX27" fmla="*/ 662431 w 667195"/>
              <a:gd name="connsiteY27" fmla="*/ 299523 h 752475"/>
              <a:gd name="connsiteX28" fmla="*/ 664019 w 667195"/>
              <a:gd name="connsiteY28" fmla="*/ 304875 h 752475"/>
              <a:gd name="connsiteX29" fmla="*/ 665210 w 667195"/>
              <a:gd name="connsiteY29" fmla="*/ 310624 h 752475"/>
              <a:gd name="connsiteX30" fmla="*/ 666004 w 667195"/>
              <a:gd name="connsiteY30" fmla="*/ 316174 h 752475"/>
              <a:gd name="connsiteX31" fmla="*/ 666798 w 667195"/>
              <a:gd name="connsiteY31" fmla="*/ 321923 h 752475"/>
              <a:gd name="connsiteX32" fmla="*/ 667195 w 667195"/>
              <a:gd name="connsiteY32" fmla="*/ 327473 h 752475"/>
              <a:gd name="connsiteX33" fmla="*/ 667195 w 667195"/>
              <a:gd name="connsiteY33" fmla="*/ 333222 h 752475"/>
              <a:gd name="connsiteX34" fmla="*/ 667195 w 667195"/>
              <a:gd name="connsiteY34" fmla="*/ 338971 h 752475"/>
              <a:gd name="connsiteX35" fmla="*/ 666798 w 667195"/>
              <a:gd name="connsiteY35" fmla="*/ 344719 h 752475"/>
              <a:gd name="connsiteX36" fmla="*/ 666004 w 667195"/>
              <a:gd name="connsiteY36" fmla="*/ 350071 h 752475"/>
              <a:gd name="connsiteX37" fmla="*/ 665210 w 667195"/>
              <a:gd name="connsiteY37" fmla="*/ 355820 h 752475"/>
              <a:gd name="connsiteX38" fmla="*/ 664019 w 667195"/>
              <a:gd name="connsiteY38" fmla="*/ 361371 h 752475"/>
              <a:gd name="connsiteX39" fmla="*/ 662431 w 667195"/>
              <a:gd name="connsiteY39" fmla="*/ 366921 h 752475"/>
              <a:gd name="connsiteX40" fmla="*/ 660644 w 667195"/>
              <a:gd name="connsiteY40" fmla="*/ 372471 h 752475"/>
              <a:gd name="connsiteX41" fmla="*/ 658460 w 667195"/>
              <a:gd name="connsiteY41" fmla="*/ 377625 h 752475"/>
              <a:gd name="connsiteX42" fmla="*/ 656277 w 667195"/>
              <a:gd name="connsiteY42" fmla="*/ 382977 h 752475"/>
              <a:gd name="connsiteX43" fmla="*/ 653696 w 667195"/>
              <a:gd name="connsiteY43" fmla="*/ 388131 h 752475"/>
              <a:gd name="connsiteX44" fmla="*/ 650718 w 667195"/>
              <a:gd name="connsiteY44" fmla="*/ 393484 h 752475"/>
              <a:gd name="connsiteX45" fmla="*/ 647741 w 667195"/>
              <a:gd name="connsiteY45" fmla="*/ 398241 h 752475"/>
              <a:gd name="connsiteX46" fmla="*/ 644366 w 667195"/>
              <a:gd name="connsiteY46" fmla="*/ 403197 h 752475"/>
              <a:gd name="connsiteX47" fmla="*/ 640594 w 667195"/>
              <a:gd name="connsiteY47" fmla="*/ 407756 h 752475"/>
              <a:gd name="connsiteX48" fmla="*/ 636823 w 667195"/>
              <a:gd name="connsiteY48" fmla="*/ 412513 h 752475"/>
              <a:gd name="connsiteX49" fmla="*/ 632455 w 667195"/>
              <a:gd name="connsiteY49" fmla="*/ 416874 h 752475"/>
              <a:gd name="connsiteX50" fmla="*/ 628088 w 667195"/>
              <a:gd name="connsiteY50" fmla="*/ 421037 h 752475"/>
              <a:gd name="connsiteX51" fmla="*/ 623522 w 667195"/>
              <a:gd name="connsiteY51" fmla="*/ 425200 h 752475"/>
              <a:gd name="connsiteX52" fmla="*/ 618758 w 667195"/>
              <a:gd name="connsiteY52" fmla="*/ 428768 h 752475"/>
              <a:gd name="connsiteX53" fmla="*/ 613994 w 667195"/>
              <a:gd name="connsiteY53" fmla="*/ 431940 h 752475"/>
              <a:gd name="connsiteX54" fmla="*/ 608833 w 667195"/>
              <a:gd name="connsiteY54" fmla="*/ 435111 h 752475"/>
              <a:gd name="connsiteX55" fmla="*/ 603870 w 667195"/>
              <a:gd name="connsiteY55" fmla="*/ 438085 h 752475"/>
              <a:gd name="connsiteX56" fmla="*/ 598709 w 667195"/>
              <a:gd name="connsiteY56" fmla="*/ 440662 h 752475"/>
              <a:gd name="connsiteX57" fmla="*/ 593349 w 667195"/>
              <a:gd name="connsiteY57" fmla="*/ 442842 h 752475"/>
              <a:gd name="connsiteX58" fmla="*/ 587989 w 667195"/>
              <a:gd name="connsiteY58" fmla="*/ 445023 h 752475"/>
              <a:gd name="connsiteX59" fmla="*/ 582431 w 667195"/>
              <a:gd name="connsiteY59" fmla="*/ 446807 h 752475"/>
              <a:gd name="connsiteX60" fmla="*/ 576872 w 667195"/>
              <a:gd name="connsiteY60" fmla="*/ 448195 h 752475"/>
              <a:gd name="connsiteX61" fmla="*/ 571314 w 667195"/>
              <a:gd name="connsiteY61" fmla="*/ 449582 h 752475"/>
              <a:gd name="connsiteX62" fmla="*/ 565756 w 667195"/>
              <a:gd name="connsiteY62" fmla="*/ 450375 h 752475"/>
              <a:gd name="connsiteX63" fmla="*/ 559999 w 667195"/>
              <a:gd name="connsiteY63" fmla="*/ 451168 h 752475"/>
              <a:gd name="connsiteX64" fmla="*/ 554242 w 667195"/>
              <a:gd name="connsiteY64" fmla="*/ 451366 h 752475"/>
              <a:gd name="connsiteX65" fmla="*/ 548684 w 667195"/>
              <a:gd name="connsiteY65" fmla="*/ 451564 h 752475"/>
              <a:gd name="connsiteX66" fmla="*/ 542927 w 667195"/>
              <a:gd name="connsiteY66" fmla="*/ 451366 h 752475"/>
              <a:gd name="connsiteX67" fmla="*/ 537170 w 667195"/>
              <a:gd name="connsiteY67" fmla="*/ 451168 h 752475"/>
              <a:gd name="connsiteX68" fmla="*/ 531810 w 667195"/>
              <a:gd name="connsiteY68" fmla="*/ 450375 h 752475"/>
              <a:gd name="connsiteX69" fmla="*/ 526054 w 667195"/>
              <a:gd name="connsiteY69" fmla="*/ 449582 h 752475"/>
              <a:gd name="connsiteX70" fmla="*/ 520495 w 667195"/>
              <a:gd name="connsiteY70" fmla="*/ 448195 h 752475"/>
              <a:gd name="connsiteX71" fmla="*/ 514739 w 667195"/>
              <a:gd name="connsiteY71" fmla="*/ 446807 h 752475"/>
              <a:gd name="connsiteX72" fmla="*/ 509379 w 667195"/>
              <a:gd name="connsiteY72" fmla="*/ 445023 h 752475"/>
              <a:gd name="connsiteX73" fmla="*/ 504019 w 667195"/>
              <a:gd name="connsiteY73" fmla="*/ 442842 h 752475"/>
              <a:gd name="connsiteX74" fmla="*/ 498858 w 667195"/>
              <a:gd name="connsiteY74" fmla="*/ 440662 h 752475"/>
              <a:gd name="connsiteX75" fmla="*/ 493498 w 667195"/>
              <a:gd name="connsiteY75" fmla="*/ 438085 h 752475"/>
              <a:gd name="connsiteX76" fmla="*/ 488337 w 667195"/>
              <a:gd name="connsiteY76" fmla="*/ 435111 h 752475"/>
              <a:gd name="connsiteX77" fmla="*/ 483374 w 667195"/>
              <a:gd name="connsiteY77" fmla="*/ 431940 h 752475"/>
              <a:gd name="connsiteX78" fmla="*/ 478610 w 667195"/>
              <a:gd name="connsiteY78" fmla="*/ 428768 h 752475"/>
              <a:gd name="connsiteX79" fmla="*/ 473647 w 667195"/>
              <a:gd name="connsiteY79" fmla="*/ 425200 h 752475"/>
              <a:gd name="connsiteX80" fmla="*/ 469081 w 667195"/>
              <a:gd name="connsiteY80" fmla="*/ 421037 h 752475"/>
              <a:gd name="connsiteX81" fmla="*/ 464714 w 667195"/>
              <a:gd name="connsiteY81" fmla="*/ 416874 h 752475"/>
              <a:gd name="connsiteX82" fmla="*/ 452208 w 667195"/>
              <a:gd name="connsiteY82" fmla="*/ 400223 h 752475"/>
              <a:gd name="connsiteX83" fmla="*/ 452208 w 667195"/>
              <a:gd name="connsiteY83" fmla="*/ 634133 h 752475"/>
              <a:gd name="connsiteX84" fmla="*/ 452009 w 667195"/>
              <a:gd name="connsiteY84" fmla="*/ 639881 h 752475"/>
              <a:gd name="connsiteX85" fmla="*/ 451612 w 667195"/>
              <a:gd name="connsiteY85" fmla="*/ 646225 h 752475"/>
              <a:gd name="connsiteX86" fmla="*/ 450818 w 667195"/>
              <a:gd name="connsiteY86" fmla="*/ 651973 h 752475"/>
              <a:gd name="connsiteX87" fmla="*/ 450024 w 667195"/>
              <a:gd name="connsiteY87" fmla="*/ 657722 h 752475"/>
              <a:gd name="connsiteX88" fmla="*/ 448634 w 667195"/>
              <a:gd name="connsiteY88" fmla="*/ 663471 h 752475"/>
              <a:gd name="connsiteX89" fmla="*/ 447046 w 667195"/>
              <a:gd name="connsiteY89" fmla="*/ 669219 h 752475"/>
              <a:gd name="connsiteX90" fmla="*/ 445260 w 667195"/>
              <a:gd name="connsiteY90" fmla="*/ 674571 h 752475"/>
              <a:gd name="connsiteX91" fmla="*/ 442878 w 667195"/>
              <a:gd name="connsiteY91" fmla="*/ 680122 h 752475"/>
              <a:gd name="connsiteX92" fmla="*/ 440694 w 667195"/>
              <a:gd name="connsiteY92" fmla="*/ 685276 h 752475"/>
              <a:gd name="connsiteX93" fmla="*/ 437915 w 667195"/>
              <a:gd name="connsiteY93" fmla="*/ 690430 h 752475"/>
              <a:gd name="connsiteX94" fmla="*/ 435136 w 667195"/>
              <a:gd name="connsiteY94" fmla="*/ 695385 h 752475"/>
              <a:gd name="connsiteX95" fmla="*/ 431959 w 667195"/>
              <a:gd name="connsiteY95" fmla="*/ 700143 h 752475"/>
              <a:gd name="connsiteX96" fmla="*/ 428783 w 667195"/>
              <a:gd name="connsiteY96" fmla="*/ 704702 h 752475"/>
              <a:gd name="connsiteX97" fmla="*/ 425012 w 667195"/>
              <a:gd name="connsiteY97" fmla="*/ 709261 h 752475"/>
              <a:gd name="connsiteX98" fmla="*/ 421438 w 667195"/>
              <a:gd name="connsiteY98" fmla="*/ 713622 h 752475"/>
              <a:gd name="connsiteX99" fmla="*/ 417468 w 667195"/>
              <a:gd name="connsiteY99" fmla="*/ 717785 h 752475"/>
              <a:gd name="connsiteX100" fmla="*/ 413498 w 667195"/>
              <a:gd name="connsiteY100" fmla="*/ 721551 h 752475"/>
              <a:gd name="connsiteX101" fmla="*/ 409131 w 667195"/>
              <a:gd name="connsiteY101" fmla="*/ 725318 h 752475"/>
              <a:gd name="connsiteX102" fmla="*/ 404764 w 667195"/>
              <a:gd name="connsiteY102" fmla="*/ 728886 h 752475"/>
              <a:gd name="connsiteX103" fmla="*/ 399999 w 667195"/>
              <a:gd name="connsiteY103" fmla="*/ 732058 h 752475"/>
              <a:gd name="connsiteX104" fmla="*/ 395235 w 667195"/>
              <a:gd name="connsiteY104" fmla="*/ 735229 h 752475"/>
              <a:gd name="connsiteX105" fmla="*/ 390074 w 667195"/>
              <a:gd name="connsiteY105" fmla="*/ 738004 h 752475"/>
              <a:gd name="connsiteX106" fmla="*/ 385111 w 667195"/>
              <a:gd name="connsiteY106" fmla="*/ 740780 h 752475"/>
              <a:gd name="connsiteX107" fmla="*/ 379751 w 667195"/>
              <a:gd name="connsiteY107" fmla="*/ 742960 h 752475"/>
              <a:gd name="connsiteX108" fmla="*/ 374391 w 667195"/>
              <a:gd name="connsiteY108" fmla="*/ 745141 h 752475"/>
              <a:gd name="connsiteX109" fmla="*/ 368833 w 667195"/>
              <a:gd name="connsiteY109" fmla="*/ 746925 h 752475"/>
              <a:gd name="connsiteX110" fmla="*/ 363473 w 667195"/>
              <a:gd name="connsiteY110" fmla="*/ 748511 h 752475"/>
              <a:gd name="connsiteX111" fmla="*/ 357518 w 667195"/>
              <a:gd name="connsiteY111" fmla="*/ 749898 h 752475"/>
              <a:gd name="connsiteX112" fmla="*/ 351761 w 667195"/>
              <a:gd name="connsiteY112" fmla="*/ 751088 h 752475"/>
              <a:gd name="connsiteX113" fmla="*/ 345806 w 667195"/>
              <a:gd name="connsiteY113" fmla="*/ 751682 h 752475"/>
              <a:gd name="connsiteX114" fmla="*/ 339850 w 667195"/>
              <a:gd name="connsiteY114" fmla="*/ 752079 h 752475"/>
              <a:gd name="connsiteX115" fmla="*/ 333697 w 667195"/>
              <a:gd name="connsiteY115" fmla="*/ 752475 h 752475"/>
              <a:gd name="connsiteX116" fmla="*/ 327543 w 667195"/>
              <a:gd name="connsiteY116" fmla="*/ 752079 h 752475"/>
              <a:gd name="connsiteX117" fmla="*/ 321587 w 667195"/>
              <a:gd name="connsiteY117" fmla="*/ 751682 h 752475"/>
              <a:gd name="connsiteX118" fmla="*/ 315632 w 667195"/>
              <a:gd name="connsiteY118" fmla="*/ 751088 h 752475"/>
              <a:gd name="connsiteX119" fmla="*/ 309677 w 667195"/>
              <a:gd name="connsiteY119" fmla="*/ 749898 h 752475"/>
              <a:gd name="connsiteX120" fmla="*/ 303920 w 667195"/>
              <a:gd name="connsiteY120" fmla="*/ 748511 h 752475"/>
              <a:gd name="connsiteX121" fmla="*/ 298362 w 667195"/>
              <a:gd name="connsiteY121" fmla="*/ 746925 h 752475"/>
              <a:gd name="connsiteX122" fmla="*/ 292803 w 667195"/>
              <a:gd name="connsiteY122" fmla="*/ 745141 h 752475"/>
              <a:gd name="connsiteX123" fmla="*/ 287642 w 667195"/>
              <a:gd name="connsiteY123" fmla="*/ 742960 h 752475"/>
              <a:gd name="connsiteX124" fmla="*/ 282282 w 667195"/>
              <a:gd name="connsiteY124" fmla="*/ 740780 h 752475"/>
              <a:gd name="connsiteX125" fmla="*/ 277121 w 667195"/>
              <a:gd name="connsiteY125" fmla="*/ 738004 h 752475"/>
              <a:gd name="connsiteX126" fmla="*/ 272357 w 667195"/>
              <a:gd name="connsiteY126" fmla="*/ 735229 h 752475"/>
              <a:gd name="connsiteX127" fmla="*/ 267394 w 667195"/>
              <a:gd name="connsiteY127" fmla="*/ 732058 h 752475"/>
              <a:gd name="connsiteX128" fmla="*/ 262630 w 667195"/>
              <a:gd name="connsiteY128" fmla="*/ 728886 h 752475"/>
              <a:gd name="connsiteX129" fmla="*/ 258262 w 667195"/>
              <a:gd name="connsiteY129" fmla="*/ 725318 h 752475"/>
              <a:gd name="connsiteX130" fmla="*/ 253895 w 667195"/>
              <a:gd name="connsiteY130" fmla="*/ 721551 h 752475"/>
              <a:gd name="connsiteX131" fmla="*/ 249925 w 667195"/>
              <a:gd name="connsiteY131" fmla="*/ 717785 h 752475"/>
              <a:gd name="connsiteX132" fmla="*/ 245955 w 667195"/>
              <a:gd name="connsiteY132" fmla="*/ 713622 h 752475"/>
              <a:gd name="connsiteX133" fmla="*/ 242183 w 667195"/>
              <a:gd name="connsiteY133" fmla="*/ 709261 h 752475"/>
              <a:gd name="connsiteX134" fmla="*/ 238610 w 667195"/>
              <a:gd name="connsiteY134" fmla="*/ 704702 h 752475"/>
              <a:gd name="connsiteX135" fmla="*/ 235235 w 667195"/>
              <a:gd name="connsiteY135" fmla="*/ 700143 h 752475"/>
              <a:gd name="connsiteX136" fmla="*/ 232258 w 667195"/>
              <a:gd name="connsiteY136" fmla="*/ 695385 h 752475"/>
              <a:gd name="connsiteX137" fmla="*/ 229280 w 667195"/>
              <a:gd name="connsiteY137" fmla="*/ 690430 h 752475"/>
              <a:gd name="connsiteX138" fmla="*/ 226898 w 667195"/>
              <a:gd name="connsiteY138" fmla="*/ 685276 h 752475"/>
              <a:gd name="connsiteX139" fmla="*/ 224317 w 667195"/>
              <a:gd name="connsiteY139" fmla="*/ 680122 h 752475"/>
              <a:gd name="connsiteX140" fmla="*/ 222332 w 667195"/>
              <a:gd name="connsiteY140" fmla="*/ 674571 h 752475"/>
              <a:gd name="connsiteX141" fmla="*/ 220347 w 667195"/>
              <a:gd name="connsiteY141" fmla="*/ 669219 h 752475"/>
              <a:gd name="connsiteX142" fmla="*/ 218759 w 667195"/>
              <a:gd name="connsiteY142" fmla="*/ 663471 h 752475"/>
              <a:gd name="connsiteX143" fmla="*/ 217369 w 667195"/>
              <a:gd name="connsiteY143" fmla="*/ 657722 h 752475"/>
              <a:gd name="connsiteX144" fmla="*/ 216575 w 667195"/>
              <a:gd name="connsiteY144" fmla="*/ 651973 h 752475"/>
              <a:gd name="connsiteX145" fmla="*/ 215583 w 667195"/>
              <a:gd name="connsiteY145" fmla="*/ 646225 h 752475"/>
              <a:gd name="connsiteX146" fmla="*/ 215186 w 667195"/>
              <a:gd name="connsiteY146" fmla="*/ 639881 h 752475"/>
              <a:gd name="connsiteX147" fmla="*/ 215186 w 667195"/>
              <a:gd name="connsiteY147" fmla="*/ 634133 h 752475"/>
              <a:gd name="connsiteX148" fmla="*/ 215186 w 667195"/>
              <a:gd name="connsiteY148" fmla="*/ 400223 h 752475"/>
              <a:gd name="connsiteX149" fmla="*/ 202679 w 667195"/>
              <a:gd name="connsiteY149" fmla="*/ 416874 h 752475"/>
              <a:gd name="connsiteX150" fmla="*/ 198114 w 667195"/>
              <a:gd name="connsiteY150" fmla="*/ 421037 h 752475"/>
              <a:gd name="connsiteX151" fmla="*/ 193548 w 667195"/>
              <a:gd name="connsiteY151" fmla="*/ 425200 h 752475"/>
              <a:gd name="connsiteX152" fmla="*/ 188982 w 667195"/>
              <a:gd name="connsiteY152" fmla="*/ 428768 h 752475"/>
              <a:gd name="connsiteX153" fmla="*/ 183821 w 667195"/>
              <a:gd name="connsiteY153" fmla="*/ 431940 h 752475"/>
              <a:gd name="connsiteX154" fmla="*/ 178858 w 667195"/>
              <a:gd name="connsiteY154" fmla="*/ 435111 h 752475"/>
              <a:gd name="connsiteX155" fmla="*/ 173895 w 667195"/>
              <a:gd name="connsiteY155" fmla="*/ 438085 h 752475"/>
              <a:gd name="connsiteX156" fmla="*/ 168536 w 667195"/>
              <a:gd name="connsiteY156" fmla="*/ 440662 h 752475"/>
              <a:gd name="connsiteX157" fmla="*/ 163374 w 667195"/>
              <a:gd name="connsiteY157" fmla="*/ 442842 h 752475"/>
              <a:gd name="connsiteX158" fmla="*/ 157816 w 667195"/>
              <a:gd name="connsiteY158" fmla="*/ 445023 h 752475"/>
              <a:gd name="connsiteX159" fmla="*/ 152258 w 667195"/>
              <a:gd name="connsiteY159" fmla="*/ 446807 h 752475"/>
              <a:gd name="connsiteX160" fmla="*/ 146898 w 667195"/>
              <a:gd name="connsiteY160" fmla="*/ 448195 h 752475"/>
              <a:gd name="connsiteX161" fmla="*/ 141340 w 667195"/>
              <a:gd name="connsiteY161" fmla="*/ 449582 h 752475"/>
              <a:gd name="connsiteX162" fmla="*/ 135583 w 667195"/>
              <a:gd name="connsiteY162" fmla="*/ 450375 h 752475"/>
              <a:gd name="connsiteX163" fmla="*/ 130024 w 667195"/>
              <a:gd name="connsiteY163" fmla="*/ 451168 h 752475"/>
              <a:gd name="connsiteX164" fmla="*/ 124268 w 667195"/>
              <a:gd name="connsiteY164" fmla="*/ 451366 h 752475"/>
              <a:gd name="connsiteX165" fmla="*/ 118709 w 667195"/>
              <a:gd name="connsiteY165" fmla="*/ 451564 h 752475"/>
              <a:gd name="connsiteX166" fmla="*/ 113151 w 667195"/>
              <a:gd name="connsiteY166" fmla="*/ 451366 h 752475"/>
              <a:gd name="connsiteX167" fmla="*/ 107394 w 667195"/>
              <a:gd name="connsiteY167" fmla="*/ 451168 h 752475"/>
              <a:gd name="connsiteX168" fmla="*/ 101637 w 667195"/>
              <a:gd name="connsiteY168" fmla="*/ 450375 h 752475"/>
              <a:gd name="connsiteX169" fmla="*/ 95881 w 667195"/>
              <a:gd name="connsiteY169" fmla="*/ 449582 h 752475"/>
              <a:gd name="connsiteX170" fmla="*/ 90521 w 667195"/>
              <a:gd name="connsiteY170" fmla="*/ 448195 h 752475"/>
              <a:gd name="connsiteX171" fmla="*/ 84963 w 667195"/>
              <a:gd name="connsiteY171" fmla="*/ 446807 h 752475"/>
              <a:gd name="connsiteX172" fmla="*/ 79404 w 667195"/>
              <a:gd name="connsiteY172" fmla="*/ 445023 h 752475"/>
              <a:gd name="connsiteX173" fmla="*/ 74044 w 667195"/>
              <a:gd name="connsiteY173" fmla="*/ 442842 h 752475"/>
              <a:gd name="connsiteX174" fmla="*/ 68685 w 667195"/>
              <a:gd name="connsiteY174" fmla="*/ 440662 h 752475"/>
              <a:gd name="connsiteX175" fmla="*/ 63523 w 667195"/>
              <a:gd name="connsiteY175" fmla="*/ 438085 h 752475"/>
              <a:gd name="connsiteX176" fmla="*/ 58561 w 667195"/>
              <a:gd name="connsiteY176" fmla="*/ 435111 h 752475"/>
              <a:gd name="connsiteX177" fmla="*/ 53399 w 667195"/>
              <a:gd name="connsiteY177" fmla="*/ 431940 h 752475"/>
              <a:gd name="connsiteX178" fmla="*/ 48635 w 667195"/>
              <a:gd name="connsiteY178" fmla="*/ 428768 h 752475"/>
              <a:gd name="connsiteX179" fmla="*/ 43871 w 667195"/>
              <a:gd name="connsiteY179" fmla="*/ 425200 h 752475"/>
              <a:gd name="connsiteX180" fmla="*/ 39305 w 667195"/>
              <a:gd name="connsiteY180" fmla="*/ 421037 h 752475"/>
              <a:gd name="connsiteX181" fmla="*/ 34739 w 667195"/>
              <a:gd name="connsiteY181" fmla="*/ 416874 h 752475"/>
              <a:gd name="connsiteX182" fmla="*/ 30571 w 667195"/>
              <a:gd name="connsiteY182" fmla="*/ 412513 h 752475"/>
              <a:gd name="connsiteX183" fmla="*/ 26799 w 667195"/>
              <a:gd name="connsiteY183" fmla="*/ 407756 h 752475"/>
              <a:gd name="connsiteX184" fmla="*/ 23027 w 667195"/>
              <a:gd name="connsiteY184" fmla="*/ 403197 h 752475"/>
              <a:gd name="connsiteX185" fmla="*/ 19652 w 667195"/>
              <a:gd name="connsiteY185" fmla="*/ 398241 h 752475"/>
              <a:gd name="connsiteX186" fmla="*/ 16476 w 667195"/>
              <a:gd name="connsiteY186" fmla="*/ 393484 h 752475"/>
              <a:gd name="connsiteX187" fmla="*/ 13697 w 667195"/>
              <a:gd name="connsiteY187" fmla="*/ 388131 h 752475"/>
              <a:gd name="connsiteX188" fmla="*/ 10918 w 667195"/>
              <a:gd name="connsiteY188" fmla="*/ 382977 h 752475"/>
              <a:gd name="connsiteX189" fmla="*/ 8734 w 667195"/>
              <a:gd name="connsiteY189" fmla="*/ 377625 h 752475"/>
              <a:gd name="connsiteX190" fmla="*/ 6551 w 667195"/>
              <a:gd name="connsiteY190" fmla="*/ 372471 h 752475"/>
              <a:gd name="connsiteX191" fmla="*/ 4963 w 667195"/>
              <a:gd name="connsiteY191" fmla="*/ 366921 h 752475"/>
              <a:gd name="connsiteX192" fmla="*/ 3375 w 667195"/>
              <a:gd name="connsiteY192" fmla="*/ 361371 h 752475"/>
              <a:gd name="connsiteX193" fmla="*/ 2382 w 667195"/>
              <a:gd name="connsiteY193" fmla="*/ 355820 h 752475"/>
              <a:gd name="connsiteX194" fmla="*/ 1389 w 667195"/>
              <a:gd name="connsiteY194" fmla="*/ 350071 h 752475"/>
              <a:gd name="connsiteX195" fmla="*/ 794 w 667195"/>
              <a:gd name="connsiteY195" fmla="*/ 344719 h 752475"/>
              <a:gd name="connsiteX196" fmla="*/ 198 w 667195"/>
              <a:gd name="connsiteY196" fmla="*/ 338971 h 752475"/>
              <a:gd name="connsiteX197" fmla="*/ 0 w 667195"/>
              <a:gd name="connsiteY197" fmla="*/ 333222 h 752475"/>
              <a:gd name="connsiteX198" fmla="*/ 198 w 667195"/>
              <a:gd name="connsiteY198" fmla="*/ 327473 h 752475"/>
              <a:gd name="connsiteX199" fmla="*/ 794 w 667195"/>
              <a:gd name="connsiteY199" fmla="*/ 321923 h 752475"/>
              <a:gd name="connsiteX200" fmla="*/ 1389 w 667195"/>
              <a:gd name="connsiteY200" fmla="*/ 316174 h 752475"/>
              <a:gd name="connsiteX201" fmla="*/ 2382 w 667195"/>
              <a:gd name="connsiteY201" fmla="*/ 310624 h 752475"/>
              <a:gd name="connsiteX202" fmla="*/ 3375 w 667195"/>
              <a:gd name="connsiteY202" fmla="*/ 304875 h 752475"/>
              <a:gd name="connsiteX203" fmla="*/ 4963 w 667195"/>
              <a:gd name="connsiteY203" fmla="*/ 299523 h 752475"/>
              <a:gd name="connsiteX204" fmla="*/ 6551 w 667195"/>
              <a:gd name="connsiteY204" fmla="*/ 293973 h 752475"/>
              <a:gd name="connsiteX205" fmla="*/ 8734 w 667195"/>
              <a:gd name="connsiteY205" fmla="*/ 288621 h 752475"/>
              <a:gd name="connsiteX206" fmla="*/ 10918 w 667195"/>
              <a:gd name="connsiteY206" fmla="*/ 283269 h 752475"/>
              <a:gd name="connsiteX207" fmla="*/ 13697 w 667195"/>
              <a:gd name="connsiteY207" fmla="*/ 278115 h 752475"/>
              <a:gd name="connsiteX208" fmla="*/ 16476 w 667195"/>
              <a:gd name="connsiteY208" fmla="*/ 272961 h 752475"/>
              <a:gd name="connsiteX209" fmla="*/ 19652 w 667195"/>
              <a:gd name="connsiteY209" fmla="*/ 268005 h 752475"/>
              <a:gd name="connsiteX210" fmla="*/ 23027 w 667195"/>
              <a:gd name="connsiteY210" fmla="*/ 263247 h 752475"/>
              <a:gd name="connsiteX211" fmla="*/ 26799 w 667195"/>
              <a:gd name="connsiteY211" fmla="*/ 258490 h 752475"/>
              <a:gd name="connsiteX212" fmla="*/ 30571 w 667195"/>
              <a:gd name="connsiteY212" fmla="*/ 253931 h 752475"/>
              <a:gd name="connsiteX213" fmla="*/ 34739 w 667195"/>
              <a:gd name="connsiteY213" fmla="*/ 249570 h 752475"/>
              <a:gd name="connsiteX214" fmla="*/ 249925 w 667195"/>
              <a:gd name="connsiteY214" fmla="*/ 34690 h 752475"/>
              <a:gd name="connsiteX215" fmla="*/ 253895 w 667195"/>
              <a:gd name="connsiteY215" fmla="*/ 30924 h 752475"/>
              <a:gd name="connsiteX216" fmla="*/ 258262 w 667195"/>
              <a:gd name="connsiteY216" fmla="*/ 27157 h 752475"/>
              <a:gd name="connsiteX217" fmla="*/ 262630 w 667195"/>
              <a:gd name="connsiteY217" fmla="*/ 23589 h 752475"/>
              <a:gd name="connsiteX218" fmla="*/ 267394 w 667195"/>
              <a:gd name="connsiteY218" fmla="*/ 20418 h 752475"/>
              <a:gd name="connsiteX219" fmla="*/ 272357 w 667195"/>
              <a:gd name="connsiteY219" fmla="*/ 17246 h 752475"/>
              <a:gd name="connsiteX220" fmla="*/ 277121 w 667195"/>
              <a:gd name="connsiteY220" fmla="*/ 14471 h 752475"/>
              <a:gd name="connsiteX221" fmla="*/ 282282 w 667195"/>
              <a:gd name="connsiteY221" fmla="*/ 11894 h 752475"/>
              <a:gd name="connsiteX222" fmla="*/ 287642 w 667195"/>
              <a:gd name="connsiteY222" fmla="*/ 9317 h 752475"/>
              <a:gd name="connsiteX223" fmla="*/ 292803 w 667195"/>
              <a:gd name="connsiteY223" fmla="*/ 7335 h 752475"/>
              <a:gd name="connsiteX224" fmla="*/ 298362 w 667195"/>
              <a:gd name="connsiteY224" fmla="*/ 5551 h 752475"/>
              <a:gd name="connsiteX225" fmla="*/ 303920 w 667195"/>
              <a:gd name="connsiteY225" fmla="*/ 3965 h 752475"/>
              <a:gd name="connsiteX226" fmla="*/ 309677 w 667195"/>
              <a:gd name="connsiteY226" fmla="*/ 2577 h 752475"/>
              <a:gd name="connsiteX227" fmla="*/ 315632 w 667195"/>
              <a:gd name="connsiteY227" fmla="*/ 1388 h 752475"/>
              <a:gd name="connsiteX228" fmla="*/ 321587 w 667195"/>
              <a:gd name="connsiteY228" fmla="*/ 793 h 752475"/>
              <a:gd name="connsiteX229" fmla="*/ 327543 w 667195"/>
              <a:gd name="connsiteY229" fmla="*/ 198 h 75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</a:cxnLst>
            <a:rect l="l" t="t" r="r" b="b"/>
            <a:pathLst>
              <a:path w="667195" h="752475">
                <a:moveTo>
                  <a:pt x="333697" y="0"/>
                </a:moveTo>
                <a:lnTo>
                  <a:pt x="339850" y="198"/>
                </a:lnTo>
                <a:lnTo>
                  <a:pt x="345806" y="793"/>
                </a:lnTo>
                <a:lnTo>
                  <a:pt x="351761" y="1388"/>
                </a:lnTo>
                <a:lnTo>
                  <a:pt x="357518" y="2577"/>
                </a:lnTo>
                <a:lnTo>
                  <a:pt x="363473" y="3965"/>
                </a:lnTo>
                <a:lnTo>
                  <a:pt x="368833" y="5551"/>
                </a:lnTo>
                <a:lnTo>
                  <a:pt x="374391" y="7335"/>
                </a:lnTo>
                <a:lnTo>
                  <a:pt x="379751" y="9317"/>
                </a:lnTo>
                <a:lnTo>
                  <a:pt x="385111" y="11894"/>
                </a:lnTo>
                <a:lnTo>
                  <a:pt x="390074" y="14471"/>
                </a:lnTo>
                <a:lnTo>
                  <a:pt x="395235" y="17246"/>
                </a:lnTo>
                <a:lnTo>
                  <a:pt x="399999" y="20418"/>
                </a:lnTo>
                <a:lnTo>
                  <a:pt x="404764" y="23589"/>
                </a:lnTo>
                <a:lnTo>
                  <a:pt x="409131" y="27157"/>
                </a:lnTo>
                <a:lnTo>
                  <a:pt x="413498" y="30924"/>
                </a:lnTo>
                <a:lnTo>
                  <a:pt x="417468" y="34690"/>
                </a:lnTo>
                <a:lnTo>
                  <a:pt x="632455" y="249570"/>
                </a:lnTo>
                <a:lnTo>
                  <a:pt x="636823" y="253931"/>
                </a:lnTo>
                <a:lnTo>
                  <a:pt x="640594" y="258490"/>
                </a:lnTo>
                <a:lnTo>
                  <a:pt x="644366" y="263247"/>
                </a:lnTo>
                <a:lnTo>
                  <a:pt x="647741" y="268005"/>
                </a:lnTo>
                <a:lnTo>
                  <a:pt x="650718" y="272961"/>
                </a:lnTo>
                <a:lnTo>
                  <a:pt x="653696" y="278115"/>
                </a:lnTo>
                <a:lnTo>
                  <a:pt x="656277" y="283269"/>
                </a:lnTo>
                <a:lnTo>
                  <a:pt x="658460" y="288621"/>
                </a:lnTo>
                <a:lnTo>
                  <a:pt x="660644" y="293973"/>
                </a:lnTo>
                <a:lnTo>
                  <a:pt x="662431" y="299523"/>
                </a:lnTo>
                <a:lnTo>
                  <a:pt x="664019" y="304875"/>
                </a:lnTo>
                <a:lnTo>
                  <a:pt x="665210" y="310624"/>
                </a:lnTo>
                <a:lnTo>
                  <a:pt x="666004" y="316174"/>
                </a:lnTo>
                <a:lnTo>
                  <a:pt x="666798" y="321923"/>
                </a:lnTo>
                <a:lnTo>
                  <a:pt x="667195" y="327473"/>
                </a:lnTo>
                <a:lnTo>
                  <a:pt x="667195" y="333222"/>
                </a:lnTo>
                <a:lnTo>
                  <a:pt x="667195" y="338971"/>
                </a:lnTo>
                <a:lnTo>
                  <a:pt x="666798" y="344719"/>
                </a:lnTo>
                <a:lnTo>
                  <a:pt x="666004" y="350071"/>
                </a:lnTo>
                <a:lnTo>
                  <a:pt x="665210" y="355820"/>
                </a:lnTo>
                <a:lnTo>
                  <a:pt x="664019" y="361371"/>
                </a:lnTo>
                <a:lnTo>
                  <a:pt x="662431" y="366921"/>
                </a:lnTo>
                <a:lnTo>
                  <a:pt x="660644" y="372471"/>
                </a:lnTo>
                <a:lnTo>
                  <a:pt x="658460" y="377625"/>
                </a:lnTo>
                <a:lnTo>
                  <a:pt x="656277" y="382977"/>
                </a:lnTo>
                <a:lnTo>
                  <a:pt x="653696" y="388131"/>
                </a:lnTo>
                <a:lnTo>
                  <a:pt x="650718" y="393484"/>
                </a:lnTo>
                <a:lnTo>
                  <a:pt x="647741" y="398241"/>
                </a:lnTo>
                <a:lnTo>
                  <a:pt x="644366" y="403197"/>
                </a:lnTo>
                <a:lnTo>
                  <a:pt x="640594" y="407756"/>
                </a:lnTo>
                <a:lnTo>
                  <a:pt x="636823" y="412513"/>
                </a:lnTo>
                <a:lnTo>
                  <a:pt x="632455" y="416874"/>
                </a:lnTo>
                <a:lnTo>
                  <a:pt x="628088" y="421037"/>
                </a:lnTo>
                <a:lnTo>
                  <a:pt x="623522" y="425200"/>
                </a:lnTo>
                <a:lnTo>
                  <a:pt x="618758" y="428768"/>
                </a:lnTo>
                <a:lnTo>
                  <a:pt x="613994" y="431940"/>
                </a:lnTo>
                <a:lnTo>
                  <a:pt x="608833" y="435111"/>
                </a:lnTo>
                <a:lnTo>
                  <a:pt x="603870" y="438085"/>
                </a:lnTo>
                <a:lnTo>
                  <a:pt x="598709" y="440662"/>
                </a:lnTo>
                <a:lnTo>
                  <a:pt x="593349" y="442842"/>
                </a:lnTo>
                <a:lnTo>
                  <a:pt x="587989" y="445023"/>
                </a:lnTo>
                <a:lnTo>
                  <a:pt x="582431" y="446807"/>
                </a:lnTo>
                <a:lnTo>
                  <a:pt x="576872" y="448195"/>
                </a:lnTo>
                <a:lnTo>
                  <a:pt x="571314" y="449582"/>
                </a:lnTo>
                <a:lnTo>
                  <a:pt x="565756" y="450375"/>
                </a:lnTo>
                <a:lnTo>
                  <a:pt x="559999" y="451168"/>
                </a:lnTo>
                <a:lnTo>
                  <a:pt x="554242" y="451366"/>
                </a:lnTo>
                <a:lnTo>
                  <a:pt x="548684" y="451564"/>
                </a:lnTo>
                <a:lnTo>
                  <a:pt x="542927" y="451366"/>
                </a:lnTo>
                <a:lnTo>
                  <a:pt x="537170" y="451168"/>
                </a:lnTo>
                <a:lnTo>
                  <a:pt x="531810" y="450375"/>
                </a:lnTo>
                <a:lnTo>
                  <a:pt x="526054" y="449582"/>
                </a:lnTo>
                <a:lnTo>
                  <a:pt x="520495" y="448195"/>
                </a:lnTo>
                <a:lnTo>
                  <a:pt x="514739" y="446807"/>
                </a:lnTo>
                <a:lnTo>
                  <a:pt x="509379" y="445023"/>
                </a:lnTo>
                <a:lnTo>
                  <a:pt x="504019" y="442842"/>
                </a:lnTo>
                <a:lnTo>
                  <a:pt x="498858" y="440662"/>
                </a:lnTo>
                <a:lnTo>
                  <a:pt x="493498" y="438085"/>
                </a:lnTo>
                <a:lnTo>
                  <a:pt x="488337" y="435111"/>
                </a:lnTo>
                <a:lnTo>
                  <a:pt x="483374" y="431940"/>
                </a:lnTo>
                <a:lnTo>
                  <a:pt x="478610" y="428768"/>
                </a:lnTo>
                <a:lnTo>
                  <a:pt x="473647" y="425200"/>
                </a:lnTo>
                <a:lnTo>
                  <a:pt x="469081" y="421037"/>
                </a:lnTo>
                <a:lnTo>
                  <a:pt x="464714" y="416874"/>
                </a:lnTo>
                <a:lnTo>
                  <a:pt x="452208" y="400223"/>
                </a:lnTo>
                <a:lnTo>
                  <a:pt x="452208" y="634133"/>
                </a:lnTo>
                <a:lnTo>
                  <a:pt x="452009" y="639881"/>
                </a:lnTo>
                <a:lnTo>
                  <a:pt x="451612" y="646225"/>
                </a:lnTo>
                <a:lnTo>
                  <a:pt x="450818" y="651973"/>
                </a:lnTo>
                <a:lnTo>
                  <a:pt x="450024" y="657722"/>
                </a:lnTo>
                <a:lnTo>
                  <a:pt x="448634" y="663471"/>
                </a:lnTo>
                <a:lnTo>
                  <a:pt x="447046" y="669219"/>
                </a:lnTo>
                <a:lnTo>
                  <a:pt x="445260" y="674571"/>
                </a:lnTo>
                <a:lnTo>
                  <a:pt x="442878" y="680122"/>
                </a:lnTo>
                <a:lnTo>
                  <a:pt x="440694" y="685276"/>
                </a:lnTo>
                <a:lnTo>
                  <a:pt x="437915" y="690430"/>
                </a:lnTo>
                <a:lnTo>
                  <a:pt x="435136" y="695385"/>
                </a:lnTo>
                <a:lnTo>
                  <a:pt x="431959" y="700143"/>
                </a:lnTo>
                <a:lnTo>
                  <a:pt x="428783" y="704702"/>
                </a:lnTo>
                <a:lnTo>
                  <a:pt x="425012" y="709261"/>
                </a:lnTo>
                <a:lnTo>
                  <a:pt x="421438" y="713622"/>
                </a:lnTo>
                <a:lnTo>
                  <a:pt x="417468" y="717785"/>
                </a:lnTo>
                <a:lnTo>
                  <a:pt x="413498" y="721551"/>
                </a:lnTo>
                <a:lnTo>
                  <a:pt x="409131" y="725318"/>
                </a:lnTo>
                <a:lnTo>
                  <a:pt x="404764" y="728886"/>
                </a:lnTo>
                <a:lnTo>
                  <a:pt x="399999" y="732058"/>
                </a:lnTo>
                <a:lnTo>
                  <a:pt x="395235" y="735229"/>
                </a:lnTo>
                <a:lnTo>
                  <a:pt x="390074" y="738004"/>
                </a:lnTo>
                <a:lnTo>
                  <a:pt x="385111" y="740780"/>
                </a:lnTo>
                <a:lnTo>
                  <a:pt x="379751" y="742960"/>
                </a:lnTo>
                <a:lnTo>
                  <a:pt x="374391" y="745141"/>
                </a:lnTo>
                <a:lnTo>
                  <a:pt x="368833" y="746925"/>
                </a:lnTo>
                <a:lnTo>
                  <a:pt x="363473" y="748511"/>
                </a:lnTo>
                <a:lnTo>
                  <a:pt x="357518" y="749898"/>
                </a:lnTo>
                <a:lnTo>
                  <a:pt x="351761" y="751088"/>
                </a:lnTo>
                <a:lnTo>
                  <a:pt x="345806" y="751682"/>
                </a:lnTo>
                <a:lnTo>
                  <a:pt x="339850" y="752079"/>
                </a:lnTo>
                <a:lnTo>
                  <a:pt x="333697" y="752475"/>
                </a:lnTo>
                <a:lnTo>
                  <a:pt x="327543" y="752079"/>
                </a:lnTo>
                <a:lnTo>
                  <a:pt x="321587" y="751682"/>
                </a:lnTo>
                <a:lnTo>
                  <a:pt x="315632" y="751088"/>
                </a:lnTo>
                <a:lnTo>
                  <a:pt x="309677" y="749898"/>
                </a:lnTo>
                <a:lnTo>
                  <a:pt x="303920" y="748511"/>
                </a:lnTo>
                <a:lnTo>
                  <a:pt x="298362" y="746925"/>
                </a:lnTo>
                <a:lnTo>
                  <a:pt x="292803" y="745141"/>
                </a:lnTo>
                <a:lnTo>
                  <a:pt x="287642" y="742960"/>
                </a:lnTo>
                <a:lnTo>
                  <a:pt x="282282" y="740780"/>
                </a:lnTo>
                <a:lnTo>
                  <a:pt x="277121" y="738004"/>
                </a:lnTo>
                <a:lnTo>
                  <a:pt x="272357" y="735229"/>
                </a:lnTo>
                <a:lnTo>
                  <a:pt x="267394" y="732058"/>
                </a:lnTo>
                <a:lnTo>
                  <a:pt x="262630" y="728886"/>
                </a:lnTo>
                <a:lnTo>
                  <a:pt x="258262" y="725318"/>
                </a:lnTo>
                <a:lnTo>
                  <a:pt x="253895" y="721551"/>
                </a:lnTo>
                <a:lnTo>
                  <a:pt x="249925" y="717785"/>
                </a:lnTo>
                <a:lnTo>
                  <a:pt x="245955" y="713622"/>
                </a:lnTo>
                <a:lnTo>
                  <a:pt x="242183" y="709261"/>
                </a:lnTo>
                <a:lnTo>
                  <a:pt x="238610" y="704702"/>
                </a:lnTo>
                <a:lnTo>
                  <a:pt x="235235" y="700143"/>
                </a:lnTo>
                <a:lnTo>
                  <a:pt x="232258" y="695385"/>
                </a:lnTo>
                <a:lnTo>
                  <a:pt x="229280" y="690430"/>
                </a:lnTo>
                <a:lnTo>
                  <a:pt x="226898" y="685276"/>
                </a:lnTo>
                <a:lnTo>
                  <a:pt x="224317" y="680122"/>
                </a:lnTo>
                <a:lnTo>
                  <a:pt x="222332" y="674571"/>
                </a:lnTo>
                <a:lnTo>
                  <a:pt x="220347" y="669219"/>
                </a:lnTo>
                <a:lnTo>
                  <a:pt x="218759" y="663471"/>
                </a:lnTo>
                <a:lnTo>
                  <a:pt x="217369" y="657722"/>
                </a:lnTo>
                <a:lnTo>
                  <a:pt x="216575" y="651973"/>
                </a:lnTo>
                <a:lnTo>
                  <a:pt x="215583" y="646225"/>
                </a:lnTo>
                <a:lnTo>
                  <a:pt x="215186" y="639881"/>
                </a:lnTo>
                <a:lnTo>
                  <a:pt x="215186" y="634133"/>
                </a:lnTo>
                <a:lnTo>
                  <a:pt x="215186" y="400223"/>
                </a:lnTo>
                <a:lnTo>
                  <a:pt x="202679" y="416874"/>
                </a:lnTo>
                <a:lnTo>
                  <a:pt x="198114" y="421037"/>
                </a:lnTo>
                <a:lnTo>
                  <a:pt x="193548" y="425200"/>
                </a:lnTo>
                <a:lnTo>
                  <a:pt x="188982" y="428768"/>
                </a:lnTo>
                <a:lnTo>
                  <a:pt x="183821" y="431940"/>
                </a:lnTo>
                <a:lnTo>
                  <a:pt x="178858" y="435111"/>
                </a:lnTo>
                <a:lnTo>
                  <a:pt x="173895" y="438085"/>
                </a:lnTo>
                <a:lnTo>
                  <a:pt x="168536" y="440662"/>
                </a:lnTo>
                <a:lnTo>
                  <a:pt x="163374" y="442842"/>
                </a:lnTo>
                <a:lnTo>
                  <a:pt x="157816" y="445023"/>
                </a:lnTo>
                <a:lnTo>
                  <a:pt x="152258" y="446807"/>
                </a:lnTo>
                <a:lnTo>
                  <a:pt x="146898" y="448195"/>
                </a:lnTo>
                <a:lnTo>
                  <a:pt x="141340" y="449582"/>
                </a:lnTo>
                <a:lnTo>
                  <a:pt x="135583" y="450375"/>
                </a:lnTo>
                <a:lnTo>
                  <a:pt x="130024" y="451168"/>
                </a:lnTo>
                <a:lnTo>
                  <a:pt x="124268" y="451366"/>
                </a:lnTo>
                <a:lnTo>
                  <a:pt x="118709" y="451564"/>
                </a:lnTo>
                <a:lnTo>
                  <a:pt x="113151" y="451366"/>
                </a:lnTo>
                <a:lnTo>
                  <a:pt x="107394" y="451168"/>
                </a:lnTo>
                <a:lnTo>
                  <a:pt x="101637" y="450375"/>
                </a:lnTo>
                <a:lnTo>
                  <a:pt x="95881" y="449582"/>
                </a:lnTo>
                <a:lnTo>
                  <a:pt x="90521" y="448195"/>
                </a:lnTo>
                <a:lnTo>
                  <a:pt x="84963" y="446807"/>
                </a:lnTo>
                <a:lnTo>
                  <a:pt x="79404" y="445023"/>
                </a:lnTo>
                <a:lnTo>
                  <a:pt x="74044" y="442842"/>
                </a:lnTo>
                <a:lnTo>
                  <a:pt x="68685" y="440662"/>
                </a:lnTo>
                <a:lnTo>
                  <a:pt x="63523" y="438085"/>
                </a:lnTo>
                <a:lnTo>
                  <a:pt x="58561" y="435111"/>
                </a:lnTo>
                <a:lnTo>
                  <a:pt x="53399" y="431940"/>
                </a:lnTo>
                <a:lnTo>
                  <a:pt x="48635" y="428768"/>
                </a:lnTo>
                <a:lnTo>
                  <a:pt x="43871" y="425200"/>
                </a:lnTo>
                <a:lnTo>
                  <a:pt x="39305" y="421037"/>
                </a:lnTo>
                <a:lnTo>
                  <a:pt x="34739" y="416874"/>
                </a:lnTo>
                <a:lnTo>
                  <a:pt x="30571" y="412513"/>
                </a:lnTo>
                <a:lnTo>
                  <a:pt x="26799" y="407756"/>
                </a:lnTo>
                <a:lnTo>
                  <a:pt x="23027" y="403197"/>
                </a:lnTo>
                <a:lnTo>
                  <a:pt x="19652" y="398241"/>
                </a:lnTo>
                <a:lnTo>
                  <a:pt x="16476" y="393484"/>
                </a:lnTo>
                <a:lnTo>
                  <a:pt x="13697" y="388131"/>
                </a:lnTo>
                <a:lnTo>
                  <a:pt x="10918" y="382977"/>
                </a:lnTo>
                <a:lnTo>
                  <a:pt x="8734" y="377625"/>
                </a:lnTo>
                <a:lnTo>
                  <a:pt x="6551" y="372471"/>
                </a:lnTo>
                <a:lnTo>
                  <a:pt x="4963" y="366921"/>
                </a:lnTo>
                <a:lnTo>
                  <a:pt x="3375" y="361371"/>
                </a:lnTo>
                <a:lnTo>
                  <a:pt x="2382" y="355820"/>
                </a:lnTo>
                <a:lnTo>
                  <a:pt x="1389" y="350071"/>
                </a:lnTo>
                <a:lnTo>
                  <a:pt x="794" y="344719"/>
                </a:lnTo>
                <a:lnTo>
                  <a:pt x="198" y="338971"/>
                </a:lnTo>
                <a:lnTo>
                  <a:pt x="0" y="333222"/>
                </a:lnTo>
                <a:lnTo>
                  <a:pt x="198" y="327473"/>
                </a:lnTo>
                <a:lnTo>
                  <a:pt x="794" y="321923"/>
                </a:lnTo>
                <a:lnTo>
                  <a:pt x="1389" y="316174"/>
                </a:lnTo>
                <a:lnTo>
                  <a:pt x="2382" y="310624"/>
                </a:lnTo>
                <a:lnTo>
                  <a:pt x="3375" y="304875"/>
                </a:lnTo>
                <a:lnTo>
                  <a:pt x="4963" y="299523"/>
                </a:lnTo>
                <a:lnTo>
                  <a:pt x="6551" y="293973"/>
                </a:lnTo>
                <a:lnTo>
                  <a:pt x="8734" y="288621"/>
                </a:lnTo>
                <a:lnTo>
                  <a:pt x="10918" y="283269"/>
                </a:lnTo>
                <a:lnTo>
                  <a:pt x="13697" y="278115"/>
                </a:lnTo>
                <a:lnTo>
                  <a:pt x="16476" y="272961"/>
                </a:lnTo>
                <a:lnTo>
                  <a:pt x="19652" y="268005"/>
                </a:lnTo>
                <a:lnTo>
                  <a:pt x="23027" y="263247"/>
                </a:lnTo>
                <a:lnTo>
                  <a:pt x="26799" y="258490"/>
                </a:lnTo>
                <a:lnTo>
                  <a:pt x="30571" y="253931"/>
                </a:lnTo>
                <a:lnTo>
                  <a:pt x="34739" y="249570"/>
                </a:lnTo>
                <a:lnTo>
                  <a:pt x="249925" y="34690"/>
                </a:lnTo>
                <a:lnTo>
                  <a:pt x="253895" y="30924"/>
                </a:lnTo>
                <a:lnTo>
                  <a:pt x="258262" y="27157"/>
                </a:lnTo>
                <a:lnTo>
                  <a:pt x="262630" y="23589"/>
                </a:lnTo>
                <a:lnTo>
                  <a:pt x="267394" y="20418"/>
                </a:lnTo>
                <a:lnTo>
                  <a:pt x="272357" y="17246"/>
                </a:lnTo>
                <a:lnTo>
                  <a:pt x="277121" y="14471"/>
                </a:lnTo>
                <a:lnTo>
                  <a:pt x="282282" y="11894"/>
                </a:lnTo>
                <a:lnTo>
                  <a:pt x="287642" y="9317"/>
                </a:lnTo>
                <a:lnTo>
                  <a:pt x="292803" y="7335"/>
                </a:lnTo>
                <a:lnTo>
                  <a:pt x="298362" y="5551"/>
                </a:lnTo>
                <a:lnTo>
                  <a:pt x="303920" y="3965"/>
                </a:lnTo>
                <a:lnTo>
                  <a:pt x="309677" y="2577"/>
                </a:lnTo>
                <a:lnTo>
                  <a:pt x="315632" y="1388"/>
                </a:lnTo>
                <a:lnTo>
                  <a:pt x="321587" y="793"/>
                </a:lnTo>
                <a:lnTo>
                  <a:pt x="327543" y="198"/>
                </a:lnTo>
                <a:close/>
              </a:path>
            </a:pathLst>
          </a:cu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ysClr val="windowText" lastClr="000000">
                  <a:lumMod val="50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4" name="任意多边形 563"/>
          <p:cNvSpPr/>
          <p:nvPr>
            <p:custDataLst>
              <p:tags r:id="rId6"/>
            </p:custDataLst>
          </p:nvPr>
        </p:nvSpPr>
        <p:spPr>
          <a:xfrm rot="12897220">
            <a:off x="1271588" y="3400425"/>
            <a:ext cx="420688" cy="474663"/>
          </a:xfrm>
          <a:custGeom>
            <a:avLst/>
            <a:gdLst>
              <a:gd name="connsiteX0" fmla="*/ 333697 w 667195"/>
              <a:gd name="connsiteY0" fmla="*/ 0 h 752475"/>
              <a:gd name="connsiteX1" fmla="*/ 339850 w 667195"/>
              <a:gd name="connsiteY1" fmla="*/ 198 h 752475"/>
              <a:gd name="connsiteX2" fmla="*/ 345806 w 667195"/>
              <a:gd name="connsiteY2" fmla="*/ 793 h 752475"/>
              <a:gd name="connsiteX3" fmla="*/ 351761 w 667195"/>
              <a:gd name="connsiteY3" fmla="*/ 1388 h 752475"/>
              <a:gd name="connsiteX4" fmla="*/ 357518 w 667195"/>
              <a:gd name="connsiteY4" fmla="*/ 2577 h 752475"/>
              <a:gd name="connsiteX5" fmla="*/ 363473 w 667195"/>
              <a:gd name="connsiteY5" fmla="*/ 3965 h 752475"/>
              <a:gd name="connsiteX6" fmla="*/ 368833 w 667195"/>
              <a:gd name="connsiteY6" fmla="*/ 5551 h 752475"/>
              <a:gd name="connsiteX7" fmla="*/ 374391 w 667195"/>
              <a:gd name="connsiteY7" fmla="*/ 7335 h 752475"/>
              <a:gd name="connsiteX8" fmla="*/ 379751 w 667195"/>
              <a:gd name="connsiteY8" fmla="*/ 9317 h 752475"/>
              <a:gd name="connsiteX9" fmla="*/ 385111 w 667195"/>
              <a:gd name="connsiteY9" fmla="*/ 11894 h 752475"/>
              <a:gd name="connsiteX10" fmla="*/ 390074 w 667195"/>
              <a:gd name="connsiteY10" fmla="*/ 14471 h 752475"/>
              <a:gd name="connsiteX11" fmla="*/ 395235 w 667195"/>
              <a:gd name="connsiteY11" fmla="*/ 17246 h 752475"/>
              <a:gd name="connsiteX12" fmla="*/ 399999 w 667195"/>
              <a:gd name="connsiteY12" fmla="*/ 20418 h 752475"/>
              <a:gd name="connsiteX13" fmla="*/ 404764 w 667195"/>
              <a:gd name="connsiteY13" fmla="*/ 23589 h 752475"/>
              <a:gd name="connsiteX14" fmla="*/ 409131 w 667195"/>
              <a:gd name="connsiteY14" fmla="*/ 27157 h 752475"/>
              <a:gd name="connsiteX15" fmla="*/ 413498 w 667195"/>
              <a:gd name="connsiteY15" fmla="*/ 30924 h 752475"/>
              <a:gd name="connsiteX16" fmla="*/ 417468 w 667195"/>
              <a:gd name="connsiteY16" fmla="*/ 34690 h 752475"/>
              <a:gd name="connsiteX17" fmla="*/ 632455 w 667195"/>
              <a:gd name="connsiteY17" fmla="*/ 249570 h 752475"/>
              <a:gd name="connsiteX18" fmla="*/ 636823 w 667195"/>
              <a:gd name="connsiteY18" fmla="*/ 253931 h 752475"/>
              <a:gd name="connsiteX19" fmla="*/ 640594 w 667195"/>
              <a:gd name="connsiteY19" fmla="*/ 258490 h 752475"/>
              <a:gd name="connsiteX20" fmla="*/ 644366 w 667195"/>
              <a:gd name="connsiteY20" fmla="*/ 263247 h 752475"/>
              <a:gd name="connsiteX21" fmla="*/ 647741 w 667195"/>
              <a:gd name="connsiteY21" fmla="*/ 268005 h 752475"/>
              <a:gd name="connsiteX22" fmla="*/ 650718 w 667195"/>
              <a:gd name="connsiteY22" fmla="*/ 272961 h 752475"/>
              <a:gd name="connsiteX23" fmla="*/ 653696 w 667195"/>
              <a:gd name="connsiteY23" fmla="*/ 278115 h 752475"/>
              <a:gd name="connsiteX24" fmla="*/ 656277 w 667195"/>
              <a:gd name="connsiteY24" fmla="*/ 283269 h 752475"/>
              <a:gd name="connsiteX25" fmla="*/ 658460 w 667195"/>
              <a:gd name="connsiteY25" fmla="*/ 288621 h 752475"/>
              <a:gd name="connsiteX26" fmla="*/ 660644 w 667195"/>
              <a:gd name="connsiteY26" fmla="*/ 293973 h 752475"/>
              <a:gd name="connsiteX27" fmla="*/ 662431 w 667195"/>
              <a:gd name="connsiteY27" fmla="*/ 299523 h 752475"/>
              <a:gd name="connsiteX28" fmla="*/ 664019 w 667195"/>
              <a:gd name="connsiteY28" fmla="*/ 304875 h 752475"/>
              <a:gd name="connsiteX29" fmla="*/ 665210 w 667195"/>
              <a:gd name="connsiteY29" fmla="*/ 310624 h 752475"/>
              <a:gd name="connsiteX30" fmla="*/ 666004 w 667195"/>
              <a:gd name="connsiteY30" fmla="*/ 316174 h 752475"/>
              <a:gd name="connsiteX31" fmla="*/ 666798 w 667195"/>
              <a:gd name="connsiteY31" fmla="*/ 321923 h 752475"/>
              <a:gd name="connsiteX32" fmla="*/ 667195 w 667195"/>
              <a:gd name="connsiteY32" fmla="*/ 327473 h 752475"/>
              <a:gd name="connsiteX33" fmla="*/ 667195 w 667195"/>
              <a:gd name="connsiteY33" fmla="*/ 333222 h 752475"/>
              <a:gd name="connsiteX34" fmla="*/ 667195 w 667195"/>
              <a:gd name="connsiteY34" fmla="*/ 338971 h 752475"/>
              <a:gd name="connsiteX35" fmla="*/ 666798 w 667195"/>
              <a:gd name="connsiteY35" fmla="*/ 344719 h 752475"/>
              <a:gd name="connsiteX36" fmla="*/ 666004 w 667195"/>
              <a:gd name="connsiteY36" fmla="*/ 350071 h 752475"/>
              <a:gd name="connsiteX37" fmla="*/ 665210 w 667195"/>
              <a:gd name="connsiteY37" fmla="*/ 355820 h 752475"/>
              <a:gd name="connsiteX38" fmla="*/ 664019 w 667195"/>
              <a:gd name="connsiteY38" fmla="*/ 361371 h 752475"/>
              <a:gd name="connsiteX39" fmla="*/ 662431 w 667195"/>
              <a:gd name="connsiteY39" fmla="*/ 366921 h 752475"/>
              <a:gd name="connsiteX40" fmla="*/ 660644 w 667195"/>
              <a:gd name="connsiteY40" fmla="*/ 372471 h 752475"/>
              <a:gd name="connsiteX41" fmla="*/ 658460 w 667195"/>
              <a:gd name="connsiteY41" fmla="*/ 377625 h 752475"/>
              <a:gd name="connsiteX42" fmla="*/ 656277 w 667195"/>
              <a:gd name="connsiteY42" fmla="*/ 382977 h 752475"/>
              <a:gd name="connsiteX43" fmla="*/ 653696 w 667195"/>
              <a:gd name="connsiteY43" fmla="*/ 388131 h 752475"/>
              <a:gd name="connsiteX44" fmla="*/ 650718 w 667195"/>
              <a:gd name="connsiteY44" fmla="*/ 393484 h 752475"/>
              <a:gd name="connsiteX45" fmla="*/ 647741 w 667195"/>
              <a:gd name="connsiteY45" fmla="*/ 398241 h 752475"/>
              <a:gd name="connsiteX46" fmla="*/ 644366 w 667195"/>
              <a:gd name="connsiteY46" fmla="*/ 403197 h 752475"/>
              <a:gd name="connsiteX47" fmla="*/ 640594 w 667195"/>
              <a:gd name="connsiteY47" fmla="*/ 407756 h 752475"/>
              <a:gd name="connsiteX48" fmla="*/ 636823 w 667195"/>
              <a:gd name="connsiteY48" fmla="*/ 412513 h 752475"/>
              <a:gd name="connsiteX49" fmla="*/ 632455 w 667195"/>
              <a:gd name="connsiteY49" fmla="*/ 416874 h 752475"/>
              <a:gd name="connsiteX50" fmla="*/ 628088 w 667195"/>
              <a:gd name="connsiteY50" fmla="*/ 421037 h 752475"/>
              <a:gd name="connsiteX51" fmla="*/ 623522 w 667195"/>
              <a:gd name="connsiteY51" fmla="*/ 425200 h 752475"/>
              <a:gd name="connsiteX52" fmla="*/ 618758 w 667195"/>
              <a:gd name="connsiteY52" fmla="*/ 428768 h 752475"/>
              <a:gd name="connsiteX53" fmla="*/ 613994 w 667195"/>
              <a:gd name="connsiteY53" fmla="*/ 431940 h 752475"/>
              <a:gd name="connsiteX54" fmla="*/ 608833 w 667195"/>
              <a:gd name="connsiteY54" fmla="*/ 435111 h 752475"/>
              <a:gd name="connsiteX55" fmla="*/ 603870 w 667195"/>
              <a:gd name="connsiteY55" fmla="*/ 438085 h 752475"/>
              <a:gd name="connsiteX56" fmla="*/ 598709 w 667195"/>
              <a:gd name="connsiteY56" fmla="*/ 440662 h 752475"/>
              <a:gd name="connsiteX57" fmla="*/ 593349 w 667195"/>
              <a:gd name="connsiteY57" fmla="*/ 442842 h 752475"/>
              <a:gd name="connsiteX58" fmla="*/ 587989 w 667195"/>
              <a:gd name="connsiteY58" fmla="*/ 445023 h 752475"/>
              <a:gd name="connsiteX59" fmla="*/ 582431 w 667195"/>
              <a:gd name="connsiteY59" fmla="*/ 446807 h 752475"/>
              <a:gd name="connsiteX60" fmla="*/ 576872 w 667195"/>
              <a:gd name="connsiteY60" fmla="*/ 448195 h 752475"/>
              <a:gd name="connsiteX61" fmla="*/ 571314 w 667195"/>
              <a:gd name="connsiteY61" fmla="*/ 449582 h 752475"/>
              <a:gd name="connsiteX62" fmla="*/ 565756 w 667195"/>
              <a:gd name="connsiteY62" fmla="*/ 450375 h 752475"/>
              <a:gd name="connsiteX63" fmla="*/ 559999 w 667195"/>
              <a:gd name="connsiteY63" fmla="*/ 451168 h 752475"/>
              <a:gd name="connsiteX64" fmla="*/ 554242 w 667195"/>
              <a:gd name="connsiteY64" fmla="*/ 451366 h 752475"/>
              <a:gd name="connsiteX65" fmla="*/ 548684 w 667195"/>
              <a:gd name="connsiteY65" fmla="*/ 451564 h 752475"/>
              <a:gd name="connsiteX66" fmla="*/ 542927 w 667195"/>
              <a:gd name="connsiteY66" fmla="*/ 451366 h 752475"/>
              <a:gd name="connsiteX67" fmla="*/ 537170 w 667195"/>
              <a:gd name="connsiteY67" fmla="*/ 451168 h 752475"/>
              <a:gd name="connsiteX68" fmla="*/ 531810 w 667195"/>
              <a:gd name="connsiteY68" fmla="*/ 450375 h 752475"/>
              <a:gd name="connsiteX69" fmla="*/ 526054 w 667195"/>
              <a:gd name="connsiteY69" fmla="*/ 449582 h 752475"/>
              <a:gd name="connsiteX70" fmla="*/ 520495 w 667195"/>
              <a:gd name="connsiteY70" fmla="*/ 448195 h 752475"/>
              <a:gd name="connsiteX71" fmla="*/ 514739 w 667195"/>
              <a:gd name="connsiteY71" fmla="*/ 446807 h 752475"/>
              <a:gd name="connsiteX72" fmla="*/ 509379 w 667195"/>
              <a:gd name="connsiteY72" fmla="*/ 445023 h 752475"/>
              <a:gd name="connsiteX73" fmla="*/ 504019 w 667195"/>
              <a:gd name="connsiteY73" fmla="*/ 442842 h 752475"/>
              <a:gd name="connsiteX74" fmla="*/ 498858 w 667195"/>
              <a:gd name="connsiteY74" fmla="*/ 440662 h 752475"/>
              <a:gd name="connsiteX75" fmla="*/ 493498 w 667195"/>
              <a:gd name="connsiteY75" fmla="*/ 438085 h 752475"/>
              <a:gd name="connsiteX76" fmla="*/ 488337 w 667195"/>
              <a:gd name="connsiteY76" fmla="*/ 435111 h 752475"/>
              <a:gd name="connsiteX77" fmla="*/ 483374 w 667195"/>
              <a:gd name="connsiteY77" fmla="*/ 431940 h 752475"/>
              <a:gd name="connsiteX78" fmla="*/ 478610 w 667195"/>
              <a:gd name="connsiteY78" fmla="*/ 428768 h 752475"/>
              <a:gd name="connsiteX79" fmla="*/ 473647 w 667195"/>
              <a:gd name="connsiteY79" fmla="*/ 425200 h 752475"/>
              <a:gd name="connsiteX80" fmla="*/ 469081 w 667195"/>
              <a:gd name="connsiteY80" fmla="*/ 421037 h 752475"/>
              <a:gd name="connsiteX81" fmla="*/ 464714 w 667195"/>
              <a:gd name="connsiteY81" fmla="*/ 416874 h 752475"/>
              <a:gd name="connsiteX82" fmla="*/ 452208 w 667195"/>
              <a:gd name="connsiteY82" fmla="*/ 400223 h 752475"/>
              <a:gd name="connsiteX83" fmla="*/ 452208 w 667195"/>
              <a:gd name="connsiteY83" fmla="*/ 634133 h 752475"/>
              <a:gd name="connsiteX84" fmla="*/ 452009 w 667195"/>
              <a:gd name="connsiteY84" fmla="*/ 639881 h 752475"/>
              <a:gd name="connsiteX85" fmla="*/ 451612 w 667195"/>
              <a:gd name="connsiteY85" fmla="*/ 646225 h 752475"/>
              <a:gd name="connsiteX86" fmla="*/ 450818 w 667195"/>
              <a:gd name="connsiteY86" fmla="*/ 651973 h 752475"/>
              <a:gd name="connsiteX87" fmla="*/ 450024 w 667195"/>
              <a:gd name="connsiteY87" fmla="*/ 657722 h 752475"/>
              <a:gd name="connsiteX88" fmla="*/ 448634 w 667195"/>
              <a:gd name="connsiteY88" fmla="*/ 663471 h 752475"/>
              <a:gd name="connsiteX89" fmla="*/ 447046 w 667195"/>
              <a:gd name="connsiteY89" fmla="*/ 669219 h 752475"/>
              <a:gd name="connsiteX90" fmla="*/ 445260 w 667195"/>
              <a:gd name="connsiteY90" fmla="*/ 674571 h 752475"/>
              <a:gd name="connsiteX91" fmla="*/ 442878 w 667195"/>
              <a:gd name="connsiteY91" fmla="*/ 680122 h 752475"/>
              <a:gd name="connsiteX92" fmla="*/ 440694 w 667195"/>
              <a:gd name="connsiteY92" fmla="*/ 685276 h 752475"/>
              <a:gd name="connsiteX93" fmla="*/ 437915 w 667195"/>
              <a:gd name="connsiteY93" fmla="*/ 690430 h 752475"/>
              <a:gd name="connsiteX94" fmla="*/ 435136 w 667195"/>
              <a:gd name="connsiteY94" fmla="*/ 695385 h 752475"/>
              <a:gd name="connsiteX95" fmla="*/ 431959 w 667195"/>
              <a:gd name="connsiteY95" fmla="*/ 700143 h 752475"/>
              <a:gd name="connsiteX96" fmla="*/ 428783 w 667195"/>
              <a:gd name="connsiteY96" fmla="*/ 704702 h 752475"/>
              <a:gd name="connsiteX97" fmla="*/ 425012 w 667195"/>
              <a:gd name="connsiteY97" fmla="*/ 709261 h 752475"/>
              <a:gd name="connsiteX98" fmla="*/ 421438 w 667195"/>
              <a:gd name="connsiteY98" fmla="*/ 713622 h 752475"/>
              <a:gd name="connsiteX99" fmla="*/ 417468 w 667195"/>
              <a:gd name="connsiteY99" fmla="*/ 717785 h 752475"/>
              <a:gd name="connsiteX100" fmla="*/ 413498 w 667195"/>
              <a:gd name="connsiteY100" fmla="*/ 721551 h 752475"/>
              <a:gd name="connsiteX101" fmla="*/ 409131 w 667195"/>
              <a:gd name="connsiteY101" fmla="*/ 725318 h 752475"/>
              <a:gd name="connsiteX102" fmla="*/ 404764 w 667195"/>
              <a:gd name="connsiteY102" fmla="*/ 728886 h 752475"/>
              <a:gd name="connsiteX103" fmla="*/ 399999 w 667195"/>
              <a:gd name="connsiteY103" fmla="*/ 732058 h 752475"/>
              <a:gd name="connsiteX104" fmla="*/ 395235 w 667195"/>
              <a:gd name="connsiteY104" fmla="*/ 735229 h 752475"/>
              <a:gd name="connsiteX105" fmla="*/ 390074 w 667195"/>
              <a:gd name="connsiteY105" fmla="*/ 738004 h 752475"/>
              <a:gd name="connsiteX106" fmla="*/ 385111 w 667195"/>
              <a:gd name="connsiteY106" fmla="*/ 740780 h 752475"/>
              <a:gd name="connsiteX107" fmla="*/ 379751 w 667195"/>
              <a:gd name="connsiteY107" fmla="*/ 742960 h 752475"/>
              <a:gd name="connsiteX108" fmla="*/ 374391 w 667195"/>
              <a:gd name="connsiteY108" fmla="*/ 745141 h 752475"/>
              <a:gd name="connsiteX109" fmla="*/ 368833 w 667195"/>
              <a:gd name="connsiteY109" fmla="*/ 746925 h 752475"/>
              <a:gd name="connsiteX110" fmla="*/ 363473 w 667195"/>
              <a:gd name="connsiteY110" fmla="*/ 748511 h 752475"/>
              <a:gd name="connsiteX111" fmla="*/ 357518 w 667195"/>
              <a:gd name="connsiteY111" fmla="*/ 749898 h 752475"/>
              <a:gd name="connsiteX112" fmla="*/ 351761 w 667195"/>
              <a:gd name="connsiteY112" fmla="*/ 751088 h 752475"/>
              <a:gd name="connsiteX113" fmla="*/ 345806 w 667195"/>
              <a:gd name="connsiteY113" fmla="*/ 751682 h 752475"/>
              <a:gd name="connsiteX114" fmla="*/ 339850 w 667195"/>
              <a:gd name="connsiteY114" fmla="*/ 752079 h 752475"/>
              <a:gd name="connsiteX115" fmla="*/ 333697 w 667195"/>
              <a:gd name="connsiteY115" fmla="*/ 752475 h 752475"/>
              <a:gd name="connsiteX116" fmla="*/ 327543 w 667195"/>
              <a:gd name="connsiteY116" fmla="*/ 752079 h 752475"/>
              <a:gd name="connsiteX117" fmla="*/ 321587 w 667195"/>
              <a:gd name="connsiteY117" fmla="*/ 751682 h 752475"/>
              <a:gd name="connsiteX118" fmla="*/ 315632 w 667195"/>
              <a:gd name="connsiteY118" fmla="*/ 751088 h 752475"/>
              <a:gd name="connsiteX119" fmla="*/ 309677 w 667195"/>
              <a:gd name="connsiteY119" fmla="*/ 749898 h 752475"/>
              <a:gd name="connsiteX120" fmla="*/ 303920 w 667195"/>
              <a:gd name="connsiteY120" fmla="*/ 748511 h 752475"/>
              <a:gd name="connsiteX121" fmla="*/ 298362 w 667195"/>
              <a:gd name="connsiteY121" fmla="*/ 746925 h 752475"/>
              <a:gd name="connsiteX122" fmla="*/ 292803 w 667195"/>
              <a:gd name="connsiteY122" fmla="*/ 745141 h 752475"/>
              <a:gd name="connsiteX123" fmla="*/ 287642 w 667195"/>
              <a:gd name="connsiteY123" fmla="*/ 742960 h 752475"/>
              <a:gd name="connsiteX124" fmla="*/ 282282 w 667195"/>
              <a:gd name="connsiteY124" fmla="*/ 740780 h 752475"/>
              <a:gd name="connsiteX125" fmla="*/ 277121 w 667195"/>
              <a:gd name="connsiteY125" fmla="*/ 738004 h 752475"/>
              <a:gd name="connsiteX126" fmla="*/ 272357 w 667195"/>
              <a:gd name="connsiteY126" fmla="*/ 735229 h 752475"/>
              <a:gd name="connsiteX127" fmla="*/ 267394 w 667195"/>
              <a:gd name="connsiteY127" fmla="*/ 732058 h 752475"/>
              <a:gd name="connsiteX128" fmla="*/ 262630 w 667195"/>
              <a:gd name="connsiteY128" fmla="*/ 728886 h 752475"/>
              <a:gd name="connsiteX129" fmla="*/ 258262 w 667195"/>
              <a:gd name="connsiteY129" fmla="*/ 725318 h 752475"/>
              <a:gd name="connsiteX130" fmla="*/ 253895 w 667195"/>
              <a:gd name="connsiteY130" fmla="*/ 721551 h 752475"/>
              <a:gd name="connsiteX131" fmla="*/ 249925 w 667195"/>
              <a:gd name="connsiteY131" fmla="*/ 717785 h 752475"/>
              <a:gd name="connsiteX132" fmla="*/ 245955 w 667195"/>
              <a:gd name="connsiteY132" fmla="*/ 713622 h 752475"/>
              <a:gd name="connsiteX133" fmla="*/ 242183 w 667195"/>
              <a:gd name="connsiteY133" fmla="*/ 709261 h 752475"/>
              <a:gd name="connsiteX134" fmla="*/ 238610 w 667195"/>
              <a:gd name="connsiteY134" fmla="*/ 704702 h 752475"/>
              <a:gd name="connsiteX135" fmla="*/ 235235 w 667195"/>
              <a:gd name="connsiteY135" fmla="*/ 700143 h 752475"/>
              <a:gd name="connsiteX136" fmla="*/ 232258 w 667195"/>
              <a:gd name="connsiteY136" fmla="*/ 695385 h 752475"/>
              <a:gd name="connsiteX137" fmla="*/ 229280 w 667195"/>
              <a:gd name="connsiteY137" fmla="*/ 690430 h 752475"/>
              <a:gd name="connsiteX138" fmla="*/ 226898 w 667195"/>
              <a:gd name="connsiteY138" fmla="*/ 685276 h 752475"/>
              <a:gd name="connsiteX139" fmla="*/ 224317 w 667195"/>
              <a:gd name="connsiteY139" fmla="*/ 680122 h 752475"/>
              <a:gd name="connsiteX140" fmla="*/ 222332 w 667195"/>
              <a:gd name="connsiteY140" fmla="*/ 674571 h 752475"/>
              <a:gd name="connsiteX141" fmla="*/ 220347 w 667195"/>
              <a:gd name="connsiteY141" fmla="*/ 669219 h 752475"/>
              <a:gd name="connsiteX142" fmla="*/ 218759 w 667195"/>
              <a:gd name="connsiteY142" fmla="*/ 663471 h 752475"/>
              <a:gd name="connsiteX143" fmla="*/ 217369 w 667195"/>
              <a:gd name="connsiteY143" fmla="*/ 657722 h 752475"/>
              <a:gd name="connsiteX144" fmla="*/ 216575 w 667195"/>
              <a:gd name="connsiteY144" fmla="*/ 651973 h 752475"/>
              <a:gd name="connsiteX145" fmla="*/ 215583 w 667195"/>
              <a:gd name="connsiteY145" fmla="*/ 646225 h 752475"/>
              <a:gd name="connsiteX146" fmla="*/ 215186 w 667195"/>
              <a:gd name="connsiteY146" fmla="*/ 639881 h 752475"/>
              <a:gd name="connsiteX147" fmla="*/ 215186 w 667195"/>
              <a:gd name="connsiteY147" fmla="*/ 634133 h 752475"/>
              <a:gd name="connsiteX148" fmla="*/ 215186 w 667195"/>
              <a:gd name="connsiteY148" fmla="*/ 400223 h 752475"/>
              <a:gd name="connsiteX149" fmla="*/ 202679 w 667195"/>
              <a:gd name="connsiteY149" fmla="*/ 416874 h 752475"/>
              <a:gd name="connsiteX150" fmla="*/ 198114 w 667195"/>
              <a:gd name="connsiteY150" fmla="*/ 421037 h 752475"/>
              <a:gd name="connsiteX151" fmla="*/ 193548 w 667195"/>
              <a:gd name="connsiteY151" fmla="*/ 425200 h 752475"/>
              <a:gd name="connsiteX152" fmla="*/ 188982 w 667195"/>
              <a:gd name="connsiteY152" fmla="*/ 428768 h 752475"/>
              <a:gd name="connsiteX153" fmla="*/ 183821 w 667195"/>
              <a:gd name="connsiteY153" fmla="*/ 431940 h 752475"/>
              <a:gd name="connsiteX154" fmla="*/ 178858 w 667195"/>
              <a:gd name="connsiteY154" fmla="*/ 435111 h 752475"/>
              <a:gd name="connsiteX155" fmla="*/ 173895 w 667195"/>
              <a:gd name="connsiteY155" fmla="*/ 438085 h 752475"/>
              <a:gd name="connsiteX156" fmla="*/ 168536 w 667195"/>
              <a:gd name="connsiteY156" fmla="*/ 440662 h 752475"/>
              <a:gd name="connsiteX157" fmla="*/ 163374 w 667195"/>
              <a:gd name="connsiteY157" fmla="*/ 442842 h 752475"/>
              <a:gd name="connsiteX158" fmla="*/ 157816 w 667195"/>
              <a:gd name="connsiteY158" fmla="*/ 445023 h 752475"/>
              <a:gd name="connsiteX159" fmla="*/ 152258 w 667195"/>
              <a:gd name="connsiteY159" fmla="*/ 446807 h 752475"/>
              <a:gd name="connsiteX160" fmla="*/ 146898 w 667195"/>
              <a:gd name="connsiteY160" fmla="*/ 448195 h 752475"/>
              <a:gd name="connsiteX161" fmla="*/ 141340 w 667195"/>
              <a:gd name="connsiteY161" fmla="*/ 449582 h 752475"/>
              <a:gd name="connsiteX162" fmla="*/ 135583 w 667195"/>
              <a:gd name="connsiteY162" fmla="*/ 450375 h 752475"/>
              <a:gd name="connsiteX163" fmla="*/ 130024 w 667195"/>
              <a:gd name="connsiteY163" fmla="*/ 451168 h 752475"/>
              <a:gd name="connsiteX164" fmla="*/ 124268 w 667195"/>
              <a:gd name="connsiteY164" fmla="*/ 451366 h 752475"/>
              <a:gd name="connsiteX165" fmla="*/ 118709 w 667195"/>
              <a:gd name="connsiteY165" fmla="*/ 451564 h 752475"/>
              <a:gd name="connsiteX166" fmla="*/ 113151 w 667195"/>
              <a:gd name="connsiteY166" fmla="*/ 451366 h 752475"/>
              <a:gd name="connsiteX167" fmla="*/ 107394 w 667195"/>
              <a:gd name="connsiteY167" fmla="*/ 451168 h 752475"/>
              <a:gd name="connsiteX168" fmla="*/ 101637 w 667195"/>
              <a:gd name="connsiteY168" fmla="*/ 450375 h 752475"/>
              <a:gd name="connsiteX169" fmla="*/ 95881 w 667195"/>
              <a:gd name="connsiteY169" fmla="*/ 449582 h 752475"/>
              <a:gd name="connsiteX170" fmla="*/ 90521 w 667195"/>
              <a:gd name="connsiteY170" fmla="*/ 448195 h 752475"/>
              <a:gd name="connsiteX171" fmla="*/ 84963 w 667195"/>
              <a:gd name="connsiteY171" fmla="*/ 446807 h 752475"/>
              <a:gd name="connsiteX172" fmla="*/ 79404 w 667195"/>
              <a:gd name="connsiteY172" fmla="*/ 445023 h 752475"/>
              <a:gd name="connsiteX173" fmla="*/ 74044 w 667195"/>
              <a:gd name="connsiteY173" fmla="*/ 442842 h 752475"/>
              <a:gd name="connsiteX174" fmla="*/ 68685 w 667195"/>
              <a:gd name="connsiteY174" fmla="*/ 440662 h 752475"/>
              <a:gd name="connsiteX175" fmla="*/ 63523 w 667195"/>
              <a:gd name="connsiteY175" fmla="*/ 438085 h 752475"/>
              <a:gd name="connsiteX176" fmla="*/ 58561 w 667195"/>
              <a:gd name="connsiteY176" fmla="*/ 435111 h 752475"/>
              <a:gd name="connsiteX177" fmla="*/ 53399 w 667195"/>
              <a:gd name="connsiteY177" fmla="*/ 431940 h 752475"/>
              <a:gd name="connsiteX178" fmla="*/ 48635 w 667195"/>
              <a:gd name="connsiteY178" fmla="*/ 428768 h 752475"/>
              <a:gd name="connsiteX179" fmla="*/ 43871 w 667195"/>
              <a:gd name="connsiteY179" fmla="*/ 425200 h 752475"/>
              <a:gd name="connsiteX180" fmla="*/ 39305 w 667195"/>
              <a:gd name="connsiteY180" fmla="*/ 421037 h 752475"/>
              <a:gd name="connsiteX181" fmla="*/ 34739 w 667195"/>
              <a:gd name="connsiteY181" fmla="*/ 416874 h 752475"/>
              <a:gd name="connsiteX182" fmla="*/ 30571 w 667195"/>
              <a:gd name="connsiteY182" fmla="*/ 412513 h 752475"/>
              <a:gd name="connsiteX183" fmla="*/ 26799 w 667195"/>
              <a:gd name="connsiteY183" fmla="*/ 407756 h 752475"/>
              <a:gd name="connsiteX184" fmla="*/ 23027 w 667195"/>
              <a:gd name="connsiteY184" fmla="*/ 403197 h 752475"/>
              <a:gd name="connsiteX185" fmla="*/ 19652 w 667195"/>
              <a:gd name="connsiteY185" fmla="*/ 398241 h 752475"/>
              <a:gd name="connsiteX186" fmla="*/ 16476 w 667195"/>
              <a:gd name="connsiteY186" fmla="*/ 393484 h 752475"/>
              <a:gd name="connsiteX187" fmla="*/ 13697 w 667195"/>
              <a:gd name="connsiteY187" fmla="*/ 388131 h 752475"/>
              <a:gd name="connsiteX188" fmla="*/ 10918 w 667195"/>
              <a:gd name="connsiteY188" fmla="*/ 382977 h 752475"/>
              <a:gd name="connsiteX189" fmla="*/ 8734 w 667195"/>
              <a:gd name="connsiteY189" fmla="*/ 377625 h 752475"/>
              <a:gd name="connsiteX190" fmla="*/ 6551 w 667195"/>
              <a:gd name="connsiteY190" fmla="*/ 372471 h 752475"/>
              <a:gd name="connsiteX191" fmla="*/ 4963 w 667195"/>
              <a:gd name="connsiteY191" fmla="*/ 366921 h 752475"/>
              <a:gd name="connsiteX192" fmla="*/ 3375 w 667195"/>
              <a:gd name="connsiteY192" fmla="*/ 361371 h 752475"/>
              <a:gd name="connsiteX193" fmla="*/ 2382 w 667195"/>
              <a:gd name="connsiteY193" fmla="*/ 355820 h 752475"/>
              <a:gd name="connsiteX194" fmla="*/ 1389 w 667195"/>
              <a:gd name="connsiteY194" fmla="*/ 350071 h 752475"/>
              <a:gd name="connsiteX195" fmla="*/ 794 w 667195"/>
              <a:gd name="connsiteY195" fmla="*/ 344719 h 752475"/>
              <a:gd name="connsiteX196" fmla="*/ 198 w 667195"/>
              <a:gd name="connsiteY196" fmla="*/ 338971 h 752475"/>
              <a:gd name="connsiteX197" fmla="*/ 0 w 667195"/>
              <a:gd name="connsiteY197" fmla="*/ 333222 h 752475"/>
              <a:gd name="connsiteX198" fmla="*/ 198 w 667195"/>
              <a:gd name="connsiteY198" fmla="*/ 327473 h 752475"/>
              <a:gd name="connsiteX199" fmla="*/ 794 w 667195"/>
              <a:gd name="connsiteY199" fmla="*/ 321923 h 752475"/>
              <a:gd name="connsiteX200" fmla="*/ 1389 w 667195"/>
              <a:gd name="connsiteY200" fmla="*/ 316174 h 752475"/>
              <a:gd name="connsiteX201" fmla="*/ 2382 w 667195"/>
              <a:gd name="connsiteY201" fmla="*/ 310624 h 752475"/>
              <a:gd name="connsiteX202" fmla="*/ 3375 w 667195"/>
              <a:gd name="connsiteY202" fmla="*/ 304875 h 752475"/>
              <a:gd name="connsiteX203" fmla="*/ 4963 w 667195"/>
              <a:gd name="connsiteY203" fmla="*/ 299523 h 752475"/>
              <a:gd name="connsiteX204" fmla="*/ 6551 w 667195"/>
              <a:gd name="connsiteY204" fmla="*/ 293973 h 752475"/>
              <a:gd name="connsiteX205" fmla="*/ 8734 w 667195"/>
              <a:gd name="connsiteY205" fmla="*/ 288621 h 752475"/>
              <a:gd name="connsiteX206" fmla="*/ 10918 w 667195"/>
              <a:gd name="connsiteY206" fmla="*/ 283269 h 752475"/>
              <a:gd name="connsiteX207" fmla="*/ 13697 w 667195"/>
              <a:gd name="connsiteY207" fmla="*/ 278115 h 752475"/>
              <a:gd name="connsiteX208" fmla="*/ 16476 w 667195"/>
              <a:gd name="connsiteY208" fmla="*/ 272961 h 752475"/>
              <a:gd name="connsiteX209" fmla="*/ 19652 w 667195"/>
              <a:gd name="connsiteY209" fmla="*/ 268005 h 752475"/>
              <a:gd name="connsiteX210" fmla="*/ 23027 w 667195"/>
              <a:gd name="connsiteY210" fmla="*/ 263247 h 752475"/>
              <a:gd name="connsiteX211" fmla="*/ 26799 w 667195"/>
              <a:gd name="connsiteY211" fmla="*/ 258490 h 752475"/>
              <a:gd name="connsiteX212" fmla="*/ 30571 w 667195"/>
              <a:gd name="connsiteY212" fmla="*/ 253931 h 752475"/>
              <a:gd name="connsiteX213" fmla="*/ 34739 w 667195"/>
              <a:gd name="connsiteY213" fmla="*/ 249570 h 752475"/>
              <a:gd name="connsiteX214" fmla="*/ 249925 w 667195"/>
              <a:gd name="connsiteY214" fmla="*/ 34690 h 752475"/>
              <a:gd name="connsiteX215" fmla="*/ 253895 w 667195"/>
              <a:gd name="connsiteY215" fmla="*/ 30924 h 752475"/>
              <a:gd name="connsiteX216" fmla="*/ 258262 w 667195"/>
              <a:gd name="connsiteY216" fmla="*/ 27157 h 752475"/>
              <a:gd name="connsiteX217" fmla="*/ 262630 w 667195"/>
              <a:gd name="connsiteY217" fmla="*/ 23589 h 752475"/>
              <a:gd name="connsiteX218" fmla="*/ 267394 w 667195"/>
              <a:gd name="connsiteY218" fmla="*/ 20418 h 752475"/>
              <a:gd name="connsiteX219" fmla="*/ 272357 w 667195"/>
              <a:gd name="connsiteY219" fmla="*/ 17246 h 752475"/>
              <a:gd name="connsiteX220" fmla="*/ 277121 w 667195"/>
              <a:gd name="connsiteY220" fmla="*/ 14471 h 752475"/>
              <a:gd name="connsiteX221" fmla="*/ 282282 w 667195"/>
              <a:gd name="connsiteY221" fmla="*/ 11894 h 752475"/>
              <a:gd name="connsiteX222" fmla="*/ 287642 w 667195"/>
              <a:gd name="connsiteY222" fmla="*/ 9317 h 752475"/>
              <a:gd name="connsiteX223" fmla="*/ 292803 w 667195"/>
              <a:gd name="connsiteY223" fmla="*/ 7335 h 752475"/>
              <a:gd name="connsiteX224" fmla="*/ 298362 w 667195"/>
              <a:gd name="connsiteY224" fmla="*/ 5551 h 752475"/>
              <a:gd name="connsiteX225" fmla="*/ 303920 w 667195"/>
              <a:gd name="connsiteY225" fmla="*/ 3965 h 752475"/>
              <a:gd name="connsiteX226" fmla="*/ 309677 w 667195"/>
              <a:gd name="connsiteY226" fmla="*/ 2577 h 752475"/>
              <a:gd name="connsiteX227" fmla="*/ 315632 w 667195"/>
              <a:gd name="connsiteY227" fmla="*/ 1388 h 752475"/>
              <a:gd name="connsiteX228" fmla="*/ 321587 w 667195"/>
              <a:gd name="connsiteY228" fmla="*/ 793 h 752475"/>
              <a:gd name="connsiteX229" fmla="*/ 327543 w 667195"/>
              <a:gd name="connsiteY229" fmla="*/ 198 h 75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</a:cxnLst>
            <a:rect l="l" t="t" r="r" b="b"/>
            <a:pathLst>
              <a:path w="667195" h="752475">
                <a:moveTo>
                  <a:pt x="333697" y="0"/>
                </a:moveTo>
                <a:lnTo>
                  <a:pt x="339850" y="198"/>
                </a:lnTo>
                <a:lnTo>
                  <a:pt x="345806" y="793"/>
                </a:lnTo>
                <a:lnTo>
                  <a:pt x="351761" y="1388"/>
                </a:lnTo>
                <a:lnTo>
                  <a:pt x="357518" y="2577"/>
                </a:lnTo>
                <a:lnTo>
                  <a:pt x="363473" y="3965"/>
                </a:lnTo>
                <a:lnTo>
                  <a:pt x="368833" y="5551"/>
                </a:lnTo>
                <a:lnTo>
                  <a:pt x="374391" y="7335"/>
                </a:lnTo>
                <a:lnTo>
                  <a:pt x="379751" y="9317"/>
                </a:lnTo>
                <a:lnTo>
                  <a:pt x="385111" y="11894"/>
                </a:lnTo>
                <a:lnTo>
                  <a:pt x="390074" y="14471"/>
                </a:lnTo>
                <a:lnTo>
                  <a:pt x="395235" y="17246"/>
                </a:lnTo>
                <a:lnTo>
                  <a:pt x="399999" y="20418"/>
                </a:lnTo>
                <a:lnTo>
                  <a:pt x="404764" y="23589"/>
                </a:lnTo>
                <a:lnTo>
                  <a:pt x="409131" y="27157"/>
                </a:lnTo>
                <a:lnTo>
                  <a:pt x="413498" y="30924"/>
                </a:lnTo>
                <a:lnTo>
                  <a:pt x="417468" y="34690"/>
                </a:lnTo>
                <a:lnTo>
                  <a:pt x="632455" y="249570"/>
                </a:lnTo>
                <a:lnTo>
                  <a:pt x="636823" y="253931"/>
                </a:lnTo>
                <a:lnTo>
                  <a:pt x="640594" y="258490"/>
                </a:lnTo>
                <a:lnTo>
                  <a:pt x="644366" y="263247"/>
                </a:lnTo>
                <a:lnTo>
                  <a:pt x="647741" y="268005"/>
                </a:lnTo>
                <a:lnTo>
                  <a:pt x="650718" y="272961"/>
                </a:lnTo>
                <a:lnTo>
                  <a:pt x="653696" y="278115"/>
                </a:lnTo>
                <a:lnTo>
                  <a:pt x="656277" y="283269"/>
                </a:lnTo>
                <a:lnTo>
                  <a:pt x="658460" y="288621"/>
                </a:lnTo>
                <a:lnTo>
                  <a:pt x="660644" y="293973"/>
                </a:lnTo>
                <a:lnTo>
                  <a:pt x="662431" y="299523"/>
                </a:lnTo>
                <a:lnTo>
                  <a:pt x="664019" y="304875"/>
                </a:lnTo>
                <a:lnTo>
                  <a:pt x="665210" y="310624"/>
                </a:lnTo>
                <a:lnTo>
                  <a:pt x="666004" y="316174"/>
                </a:lnTo>
                <a:lnTo>
                  <a:pt x="666798" y="321923"/>
                </a:lnTo>
                <a:lnTo>
                  <a:pt x="667195" y="327473"/>
                </a:lnTo>
                <a:lnTo>
                  <a:pt x="667195" y="333222"/>
                </a:lnTo>
                <a:lnTo>
                  <a:pt x="667195" y="338971"/>
                </a:lnTo>
                <a:lnTo>
                  <a:pt x="666798" y="344719"/>
                </a:lnTo>
                <a:lnTo>
                  <a:pt x="666004" y="350071"/>
                </a:lnTo>
                <a:lnTo>
                  <a:pt x="665210" y="355820"/>
                </a:lnTo>
                <a:lnTo>
                  <a:pt x="664019" y="361371"/>
                </a:lnTo>
                <a:lnTo>
                  <a:pt x="662431" y="366921"/>
                </a:lnTo>
                <a:lnTo>
                  <a:pt x="660644" y="372471"/>
                </a:lnTo>
                <a:lnTo>
                  <a:pt x="658460" y="377625"/>
                </a:lnTo>
                <a:lnTo>
                  <a:pt x="656277" y="382977"/>
                </a:lnTo>
                <a:lnTo>
                  <a:pt x="653696" y="388131"/>
                </a:lnTo>
                <a:lnTo>
                  <a:pt x="650718" y="393484"/>
                </a:lnTo>
                <a:lnTo>
                  <a:pt x="647741" y="398241"/>
                </a:lnTo>
                <a:lnTo>
                  <a:pt x="644366" y="403197"/>
                </a:lnTo>
                <a:lnTo>
                  <a:pt x="640594" y="407756"/>
                </a:lnTo>
                <a:lnTo>
                  <a:pt x="636823" y="412513"/>
                </a:lnTo>
                <a:lnTo>
                  <a:pt x="632455" y="416874"/>
                </a:lnTo>
                <a:lnTo>
                  <a:pt x="628088" y="421037"/>
                </a:lnTo>
                <a:lnTo>
                  <a:pt x="623522" y="425200"/>
                </a:lnTo>
                <a:lnTo>
                  <a:pt x="618758" y="428768"/>
                </a:lnTo>
                <a:lnTo>
                  <a:pt x="613994" y="431940"/>
                </a:lnTo>
                <a:lnTo>
                  <a:pt x="608833" y="435111"/>
                </a:lnTo>
                <a:lnTo>
                  <a:pt x="603870" y="438085"/>
                </a:lnTo>
                <a:lnTo>
                  <a:pt x="598709" y="440662"/>
                </a:lnTo>
                <a:lnTo>
                  <a:pt x="593349" y="442842"/>
                </a:lnTo>
                <a:lnTo>
                  <a:pt x="587989" y="445023"/>
                </a:lnTo>
                <a:lnTo>
                  <a:pt x="582431" y="446807"/>
                </a:lnTo>
                <a:lnTo>
                  <a:pt x="576872" y="448195"/>
                </a:lnTo>
                <a:lnTo>
                  <a:pt x="571314" y="449582"/>
                </a:lnTo>
                <a:lnTo>
                  <a:pt x="565756" y="450375"/>
                </a:lnTo>
                <a:lnTo>
                  <a:pt x="559999" y="451168"/>
                </a:lnTo>
                <a:lnTo>
                  <a:pt x="554242" y="451366"/>
                </a:lnTo>
                <a:lnTo>
                  <a:pt x="548684" y="451564"/>
                </a:lnTo>
                <a:lnTo>
                  <a:pt x="542927" y="451366"/>
                </a:lnTo>
                <a:lnTo>
                  <a:pt x="537170" y="451168"/>
                </a:lnTo>
                <a:lnTo>
                  <a:pt x="531810" y="450375"/>
                </a:lnTo>
                <a:lnTo>
                  <a:pt x="526054" y="449582"/>
                </a:lnTo>
                <a:lnTo>
                  <a:pt x="520495" y="448195"/>
                </a:lnTo>
                <a:lnTo>
                  <a:pt x="514739" y="446807"/>
                </a:lnTo>
                <a:lnTo>
                  <a:pt x="509379" y="445023"/>
                </a:lnTo>
                <a:lnTo>
                  <a:pt x="504019" y="442842"/>
                </a:lnTo>
                <a:lnTo>
                  <a:pt x="498858" y="440662"/>
                </a:lnTo>
                <a:lnTo>
                  <a:pt x="493498" y="438085"/>
                </a:lnTo>
                <a:lnTo>
                  <a:pt x="488337" y="435111"/>
                </a:lnTo>
                <a:lnTo>
                  <a:pt x="483374" y="431940"/>
                </a:lnTo>
                <a:lnTo>
                  <a:pt x="478610" y="428768"/>
                </a:lnTo>
                <a:lnTo>
                  <a:pt x="473647" y="425200"/>
                </a:lnTo>
                <a:lnTo>
                  <a:pt x="469081" y="421037"/>
                </a:lnTo>
                <a:lnTo>
                  <a:pt x="464714" y="416874"/>
                </a:lnTo>
                <a:lnTo>
                  <a:pt x="452208" y="400223"/>
                </a:lnTo>
                <a:lnTo>
                  <a:pt x="452208" y="634133"/>
                </a:lnTo>
                <a:lnTo>
                  <a:pt x="452009" y="639881"/>
                </a:lnTo>
                <a:lnTo>
                  <a:pt x="451612" y="646225"/>
                </a:lnTo>
                <a:lnTo>
                  <a:pt x="450818" y="651973"/>
                </a:lnTo>
                <a:lnTo>
                  <a:pt x="450024" y="657722"/>
                </a:lnTo>
                <a:lnTo>
                  <a:pt x="448634" y="663471"/>
                </a:lnTo>
                <a:lnTo>
                  <a:pt x="447046" y="669219"/>
                </a:lnTo>
                <a:lnTo>
                  <a:pt x="445260" y="674571"/>
                </a:lnTo>
                <a:lnTo>
                  <a:pt x="442878" y="680122"/>
                </a:lnTo>
                <a:lnTo>
                  <a:pt x="440694" y="685276"/>
                </a:lnTo>
                <a:lnTo>
                  <a:pt x="437915" y="690430"/>
                </a:lnTo>
                <a:lnTo>
                  <a:pt x="435136" y="695385"/>
                </a:lnTo>
                <a:lnTo>
                  <a:pt x="431959" y="700143"/>
                </a:lnTo>
                <a:lnTo>
                  <a:pt x="428783" y="704702"/>
                </a:lnTo>
                <a:lnTo>
                  <a:pt x="425012" y="709261"/>
                </a:lnTo>
                <a:lnTo>
                  <a:pt x="421438" y="713622"/>
                </a:lnTo>
                <a:lnTo>
                  <a:pt x="417468" y="717785"/>
                </a:lnTo>
                <a:lnTo>
                  <a:pt x="413498" y="721551"/>
                </a:lnTo>
                <a:lnTo>
                  <a:pt x="409131" y="725318"/>
                </a:lnTo>
                <a:lnTo>
                  <a:pt x="404764" y="728886"/>
                </a:lnTo>
                <a:lnTo>
                  <a:pt x="399999" y="732058"/>
                </a:lnTo>
                <a:lnTo>
                  <a:pt x="395235" y="735229"/>
                </a:lnTo>
                <a:lnTo>
                  <a:pt x="390074" y="738004"/>
                </a:lnTo>
                <a:lnTo>
                  <a:pt x="385111" y="740780"/>
                </a:lnTo>
                <a:lnTo>
                  <a:pt x="379751" y="742960"/>
                </a:lnTo>
                <a:lnTo>
                  <a:pt x="374391" y="745141"/>
                </a:lnTo>
                <a:lnTo>
                  <a:pt x="368833" y="746925"/>
                </a:lnTo>
                <a:lnTo>
                  <a:pt x="363473" y="748511"/>
                </a:lnTo>
                <a:lnTo>
                  <a:pt x="357518" y="749898"/>
                </a:lnTo>
                <a:lnTo>
                  <a:pt x="351761" y="751088"/>
                </a:lnTo>
                <a:lnTo>
                  <a:pt x="345806" y="751682"/>
                </a:lnTo>
                <a:lnTo>
                  <a:pt x="339850" y="752079"/>
                </a:lnTo>
                <a:lnTo>
                  <a:pt x="333697" y="752475"/>
                </a:lnTo>
                <a:lnTo>
                  <a:pt x="327543" y="752079"/>
                </a:lnTo>
                <a:lnTo>
                  <a:pt x="321587" y="751682"/>
                </a:lnTo>
                <a:lnTo>
                  <a:pt x="315632" y="751088"/>
                </a:lnTo>
                <a:lnTo>
                  <a:pt x="309677" y="749898"/>
                </a:lnTo>
                <a:lnTo>
                  <a:pt x="303920" y="748511"/>
                </a:lnTo>
                <a:lnTo>
                  <a:pt x="298362" y="746925"/>
                </a:lnTo>
                <a:lnTo>
                  <a:pt x="292803" y="745141"/>
                </a:lnTo>
                <a:lnTo>
                  <a:pt x="287642" y="742960"/>
                </a:lnTo>
                <a:lnTo>
                  <a:pt x="282282" y="740780"/>
                </a:lnTo>
                <a:lnTo>
                  <a:pt x="277121" y="738004"/>
                </a:lnTo>
                <a:lnTo>
                  <a:pt x="272357" y="735229"/>
                </a:lnTo>
                <a:lnTo>
                  <a:pt x="267394" y="732058"/>
                </a:lnTo>
                <a:lnTo>
                  <a:pt x="262630" y="728886"/>
                </a:lnTo>
                <a:lnTo>
                  <a:pt x="258262" y="725318"/>
                </a:lnTo>
                <a:lnTo>
                  <a:pt x="253895" y="721551"/>
                </a:lnTo>
                <a:lnTo>
                  <a:pt x="249925" y="717785"/>
                </a:lnTo>
                <a:lnTo>
                  <a:pt x="245955" y="713622"/>
                </a:lnTo>
                <a:lnTo>
                  <a:pt x="242183" y="709261"/>
                </a:lnTo>
                <a:lnTo>
                  <a:pt x="238610" y="704702"/>
                </a:lnTo>
                <a:lnTo>
                  <a:pt x="235235" y="700143"/>
                </a:lnTo>
                <a:lnTo>
                  <a:pt x="232258" y="695385"/>
                </a:lnTo>
                <a:lnTo>
                  <a:pt x="229280" y="690430"/>
                </a:lnTo>
                <a:lnTo>
                  <a:pt x="226898" y="685276"/>
                </a:lnTo>
                <a:lnTo>
                  <a:pt x="224317" y="680122"/>
                </a:lnTo>
                <a:lnTo>
                  <a:pt x="222332" y="674571"/>
                </a:lnTo>
                <a:lnTo>
                  <a:pt x="220347" y="669219"/>
                </a:lnTo>
                <a:lnTo>
                  <a:pt x="218759" y="663471"/>
                </a:lnTo>
                <a:lnTo>
                  <a:pt x="217369" y="657722"/>
                </a:lnTo>
                <a:lnTo>
                  <a:pt x="216575" y="651973"/>
                </a:lnTo>
                <a:lnTo>
                  <a:pt x="215583" y="646225"/>
                </a:lnTo>
                <a:lnTo>
                  <a:pt x="215186" y="639881"/>
                </a:lnTo>
                <a:lnTo>
                  <a:pt x="215186" y="634133"/>
                </a:lnTo>
                <a:lnTo>
                  <a:pt x="215186" y="400223"/>
                </a:lnTo>
                <a:lnTo>
                  <a:pt x="202679" y="416874"/>
                </a:lnTo>
                <a:lnTo>
                  <a:pt x="198114" y="421037"/>
                </a:lnTo>
                <a:lnTo>
                  <a:pt x="193548" y="425200"/>
                </a:lnTo>
                <a:lnTo>
                  <a:pt x="188982" y="428768"/>
                </a:lnTo>
                <a:lnTo>
                  <a:pt x="183821" y="431940"/>
                </a:lnTo>
                <a:lnTo>
                  <a:pt x="178858" y="435111"/>
                </a:lnTo>
                <a:lnTo>
                  <a:pt x="173895" y="438085"/>
                </a:lnTo>
                <a:lnTo>
                  <a:pt x="168536" y="440662"/>
                </a:lnTo>
                <a:lnTo>
                  <a:pt x="163374" y="442842"/>
                </a:lnTo>
                <a:lnTo>
                  <a:pt x="157816" y="445023"/>
                </a:lnTo>
                <a:lnTo>
                  <a:pt x="152258" y="446807"/>
                </a:lnTo>
                <a:lnTo>
                  <a:pt x="146898" y="448195"/>
                </a:lnTo>
                <a:lnTo>
                  <a:pt x="141340" y="449582"/>
                </a:lnTo>
                <a:lnTo>
                  <a:pt x="135583" y="450375"/>
                </a:lnTo>
                <a:lnTo>
                  <a:pt x="130024" y="451168"/>
                </a:lnTo>
                <a:lnTo>
                  <a:pt x="124268" y="451366"/>
                </a:lnTo>
                <a:lnTo>
                  <a:pt x="118709" y="451564"/>
                </a:lnTo>
                <a:lnTo>
                  <a:pt x="113151" y="451366"/>
                </a:lnTo>
                <a:lnTo>
                  <a:pt x="107394" y="451168"/>
                </a:lnTo>
                <a:lnTo>
                  <a:pt x="101637" y="450375"/>
                </a:lnTo>
                <a:lnTo>
                  <a:pt x="95881" y="449582"/>
                </a:lnTo>
                <a:lnTo>
                  <a:pt x="90521" y="448195"/>
                </a:lnTo>
                <a:lnTo>
                  <a:pt x="84963" y="446807"/>
                </a:lnTo>
                <a:lnTo>
                  <a:pt x="79404" y="445023"/>
                </a:lnTo>
                <a:lnTo>
                  <a:pt x="74044" y="442842"/>
                </a:lnTo>
                <a:lnTo>
                  <a:pt x="68685" y="440662"/>
                </a:lnTo>
                <a:lnTo>
                  <a:pt x="63523" y="438085"/>
                </a:lnTo>
                <a:lnTo>
                  <a:pt x="58561" y="435111"/>
                </a:lnTo>
                <a:lnTo>
                  <a:pt x="53399" y="431940"/>
                </a:lnTo>
                <a:lnTo>
                  <a:pt x="48635" y="428768"/>
                </a:lnTo>
                <a:lnTo>
                  <a:pt x="43871" y="425200"/>
                </a:lnTo>
                <a:lnTo>
                  <a:pt x="39305" y="421037"/>
                </a:lnTo>
                <a:lnTo>
                  <a:pt x="34739" y="416874"/>
                </a:lnTo>
                <a:lnTo>
                  <a:pt x="30571" y="412513"/>
                </a:lnTo>
                <a:lnTo>
                  <a:pt x="26799" y="407756"/>
                </a:lnTo>
                <a:lnTo>
                  <a:pt x="23027" y="403197"/>
                </a:lnTo>
                <a:lnTo>
                  <a:pt x="19652" y="398241"/>
                </a:lnTo>
                <a:lnTo>
                  <a:pt x="16476" y="393484"/>
                </a:lnTo>
                <a:lnTo>
                  <a:pt x="13697" y="388131"/>
                </a:lnTo>
                <a:lnTo>
                  <a:pt x="10918" y="382977"/>
                </a:lnTo>
                <a:lnTo>
                  <a:pt x="8734" y="377625"/>
                </a:lnTo>
                <a:lnTo>
                  <a:pt x="6551" y="372471"/>
                </a:lnTo>
                <a:lnTo>
                  <a:pt x="4963" y="366921"/>
                </a:lnTo>
                <a:lnTo>
                  <a:pt x="3375" y="361371"/>
                </a:lnTo>
                <a:lnTo>
                  <a:pt x="2382" y="355820"/>
                </a:lnTo>
                <a:lnTo>
                  <a:pt x="1389" y="350071"/>
                </a:lnTo>
                <a:lnTo>
                  <a:pt x="794" y="344719"/>
                </a:lnTo>
                <a:lnTo>
                  <a:pt x="198" y="338971"/>
                </a:lnTo>
                <a:lnTo>
                  <a:pt x="0" y="333222"/>
                </a:lnTo>
                <a:lnTo>
                  <a:pt x="198" y="327473"/>
                </a:lnTo>
                <a:lnTo>
                  <a:pt x="794" y="321923"/>
                </a:lnTo>
                <a:lnTo>
                  <a:pt x="1389" y="316174"/>
                </a:lnTo>
                <a:lnTo>
                  <a:pt x="2382" y="310624"/>
                </a:lnTo>
                <a:lnTo>
                  <a:pt x="3375" y="304875"/>
                </a:lnTo>
                <a:lnTo>
                  <a:pt x="4963" y="299523"/>
                </a:lnTo>
                <a:lnTo>
                  <a:pt x="6551" y="293973"/>
                </a:lnTo>
                <a:lnTo>
                  <a:pt x="8734" y="288621"/>
                </a:lnTo>
                <a:lnTo>
                  <a:pt x="10918" y="283269"/>
                </a:lnTo>
                <a:lnTo>
                  <a:pt x="13697" y="278115"/>
                </a:lnTo>
                <a:lnTo>
                  <a:pt x="16476" y="272961"/>
                </a:lnTo>
                <a:lnTo>
                  <a:pt x="19652" y="268005"/>
                </a:lnTo>
                <a:lnTo>
                  <a:pt x="23027" y="263247"/>
                </a:lnTo>
                <a:lnTo>
                  <a:pt x="26799" y="258490"/>
                </a:lnTo>
                <a:lnTo>
                  <a:pt x="30571" y="253931"/>
                </a:lnTo>
                <a:lnTo>
                  <a:pt x="34739" y="249570"/>
                </a:lnTo>
                <a:lnTo>
                  <a:pt x="249925" y="34690"/>
                </a:lnTo>
                <a:lnTo>
                  <a:pt x="253895" y="30924"/>
                </a:lnTo>
                <a:lnTo>
                  <a:pt x="258262" y="27157"/>
                </a:lnTo>
                <a:lnTo>
                  <a:pt x="262630" y="23589"/>
                </a:lnTo>
                <a:lnTo>
                  <a:pt x="267394" y="20418"/>
                </a:lnTo>
                <a:lnTo>
                  <a:pt x="272357" y="17246"/>
                </a:lnTo>
                <a:lnTo>
                  <a:pt x="277121" y="14471"/>
                </a:lnTo>
                <a:lnTo>
                  <a:pt x="282282" y="11894"/>
                </a:lnTo>
                <a:lnTo>
                  <a:pt x="287642" y="9317"/>
                </a:lnTo>
                <a:lnTo>
                  <a:pt x="292803" y="7335"/>
                </a:lnTo>
                <a:lnTo>
                  <a:pt x="298362" y="5551"/>
                </a:lnTo>
                <a:lnTo>
                  <a:pt x="303920" y="3965"/>
                </a:lnTo>
                <a:lnTo>
                  <a:pt x="309677" y="2577"/>
                </a:lnTo>
                <a:lnTo>
                  <a:pt x="315632" y="1388"/>
                </a:lnTo>
                <a:lnTo>
                  <a:pt x="321587" y="793"/>
                </a:lnTo>
                <a:lnTo>
                  <a:pt x="327543" y="198"/>
                </a:lnTo>
                <a:close/>
              </a:path>
            </a:pathLst>
          </a:cu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ysClr val="windowText" lastClr="000000">
                  <a:lumMod val="50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7"/>
            </p:custDataLst>
          </p:nvPr>
        </p:nvSpPr>
        <p:spPr>
          <a:xfrm>
            <a:off x="1363980" y="2611575"/>
            <a:ext cx="954276" cy="954921"/>
          </a:xfrm>
          <a:prstGeom prst="ellipse">
            <a:avLst/>
          </a:prstGeom>
          <a:gradFill flip="none" rotWithShape="1">
            <a:gsLst>
              <a:gs pos="0">
                <a:srgbClr val="0070C0"/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lIns="0" tIns="0" rIns="0" bIns="0" anchor="ctr">
            <a:normAutofit/>
          </a:bodyPr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350" b="0" i="0" u="none" strike="noStrike" kern="120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>
            <p:custDataLst>
              <p:tags r:id="rId8"/>
            </p:custDataLst>
          </p:nvPr>
        </p:nvSpPr>
        <p:spPr>
          <a:xfrm>
            <a:off x="828675" y="1603375"/>
            <a:ext cx="1922463" cy="542925"/>
          </a:xfrm>
          <a:prstGeom prst="rect">
            <a:avLst/>
          </a:prstGeom>
        </p:spPr>
        <p:txBody>
          <a:bodyPr anchor="b"/>
          <a:lstStyle/>
          <a:p>
            <a:pPr marL="0" marR="0" lvl="0" indent="0" algn="l" defTabSz="685800" rtl="0" eaLnBrk="1" fontAlgn="base" latinLnBrk="1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150" normalizeH="0" baseline="0" noProof="1">
                <a:ln>
                  <a:noFill/>
                </a:ln>
                <a:solidFill>
                  <a:sysClr val="windowText" lastClr="000000">
                    <a:lumMod val="50000"/>
                  </a:sys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Arial" panose="020B0604020202020204" pitchFamily="34" charset="0"/>
              </a:rPr>
              <a:t>个人取得的业绩、发表的论文等可日常维护</a:t>
            </a:r>
            <a:endParaRPr kumimoji="0" lang="zh-CN" altLang="en-US" sz="1200" b="0" i="0" u="none" strike="noStrike" kern="1200" cap="none" spc="150" normalizeH="0" baseline="0" noProof="1">
              <a:ln>
                <a:noFill/>
              </a:ln>
              <a:solidFill>
                <a:sysClr val="windowText" lastClr="000000">
                  <a:lumMod val="50000"/>
                </a:sys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>
            <p:custDataLst>
              <p:tags r:id="rId9"/>
            </p:custDataLst>
          </p:nvPr>
        </p:nvSpPr>
        <p:spPr>
          <a:xfrm>
            <a:off x="2700338" y="2555875"/>
            <a:ext cx="954088" cy="857250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l" defTabSz="685800" rtl="0" eaLnBrk="1" fontAlgn="base" latinLnBrk="1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150" normalizeH="0" baseline="0" noProof="1">
                <a:ln>
                  <a:noFill/>
                </a:ln>
                <a:solidFill>
                  <a:sysClr val="windowText" lastClr="000000">
                    <a:lumMod val="50000"/>
                  </a:sys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Arial" panose="020B0604020202020204" pitchFamily="34" charset="0"/>
              </a:rPr>
              <a:t>职称申报可一键导入相关业绩</a:t>
            </a:r>
            <a:endParaRPr kumimoji="0" lang="zh-CN" altLang="en-US" sz="1200" b="0" i="0" u="none" strike="noStrike" kern="1200" cap="none" spc="150" normalizeH="0" baseline="0" noProof="1">
              <a:ln>
                <a:noFill/>
              </a:ln>
              <a:solidFill>
                <a:sysClr val="windowText" lastClr="000000">
                  <a:lumMod val="50000"/>
                </a:sys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>
            <p:custDataLst>
              <p:tags r:id="rId10"/>
            </p:custDataLst>
          </p:nvPr>
        </p:nvSpPr>
        <p:spPr>
          <a:xfrm>
            <a:off x="2247900" y="3797300"/>
            <a:ext cx="1325563" cy="492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l" defTabSz="685800" rtl="0" eaLnBrk="1" fontAlgn="base" latinLnBrk="1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+mn-ea"/>
              </a:rPr>
              <a:t>数据统一与专业需求相结合。</a:t>
            </a:r>
            <a:endParaRPr kumimoji="0" lang="zh-CN" altLang="en-US" sz="1200" b="0" i="0" u="none" strike="noStrike" kern="1200" cap="none" spc="15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19" name="矩形 18"/>
          <p:cNvSpPr/>
          <p:nvPr>
            <p:custDataLst>
              <p:tags r:id="rId11"/>
            </p:custDataLst>
          </p:nvPr>
        </p:nvSpPr>
        <p:spPr>
          <a:xfrm>
            <a:off x="-4762" y="3846513"/>
            <a:ext cx="1936750" cy="630238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l" defTabSz="685800" rtl="0" eaLnBrk="1" fontAlgn="base" latinLnBrk="1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150" normalizeH="0" baseline="0" noProof="1">
                <a:ln>
                  <a:noFill/>
                </a:ln>
                <a:solidFill>
                  <a:sysClr val="windowText" lastClr="000000">
                    <a:lumMod val="50000"/>
                  </a:sys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Arial" panose="020B0604020202020204" pitchFamily="34" charset="0"/>
              </a:rPr>
              <a:t>为单位、主管部门、人社部门等提供丰富的专技人员基础数据库</a:t>
            </a:r>
            <a:endParaRPr kumimoji="0" lang="zh-CN" altLang="en-US" sz="1200" b="0" i="0" u="none" strike="noStrike" kern="1200" cap="none" spc="150" normalizeH="0" baseline="0" noProof="1">
              <a:ln>
                <a:noFill/>
              </a:ln>
              <a:solidFill>
                <a:sysClr val="windowText" lastClr="000000">
                  <a:lumMod val="50000"/>
                </a:sys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>
            <p:custDataLst>
              <p:tags r:id="rId12"/>
            </p:custDataLst>
          </p:nvPr>
        </p:nvSpPr>
        <p:spPr>
          <a:xfrm>
            <a:off x="1522413" y="2811463"/>
            <a:ext cx="646113" cy="555625"/>
          </a:xfrm>
          <a:prstGeom prst="rect">
            <a:avLst/>
          </a:prstGeom>
        </p:spPr>
        <p:txBody>
          <a:bodyPr lIns="68580" tIns="34290" rIns="68580" bIns="34290" anchor="ctr">
            <a:normAutofit/>
          </a:bodyPr>
          <a:lstStyle/>
          <a:p>
            <a:pPr marL="0" marR="0" lvl="0" indent="0" algn="ctr" defTabSz="685800" rtl="0" eaLnBrk="1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00" b="1" i="0" u="none" strike="noStrike" kern="1200" cap="none" spc="30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业绩库</a:t>
            </a:r>
            <a:endParaRPr kumimoji="0" lang="zh-CN" altLang="en-US" sz="1300" b="1" i="0" u="none" strike="noStrike" kern="1200" cap="none" spc="30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>
            <p:custDataLst>
              <p:tags r:id="rId13"/>
            </p:custDataLst>
          </p:nvPr>
        </p:nvSpPr>
        <p:spPr>
          <a:xfrm>
            <a:off x="-3175" y="2343150"/>
            <a:ext cx="1514475" cy="430213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l" defTabSz="685800" rtl="0" eaLnBrk="1" fontAlgn="base" latinLnBrk="1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+mn-ea"/>
              </a:rPr>
              <a:t>流程：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+mn-ea"/>
            </a:endParaRPr>
          </a:p>
          <a:p>
            <a:pPr marL="0" marR="0" lvl="0" indent="0" algn="l" defTabSz="685800" rtl="0" eaLnBrk="1" fontAlgn="base" latinLnBrk="1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+mn-ea"/>
              </a:rPr>
              <a:t>个人填写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+mn-ea"/>
              </a:rPr>
              <a:t>-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+mn-ea"/>
              </a:rPr>
              <a:t>单位确认</a:t>
            </a:r>
            <a:endParaRPr kumimoji="0" lang="zh-CN" altLang="en-US" sz="1200" b="0" i="0" u="none" strike="noStrike" kern="1200" cap="none" spc="15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2265" y="207010"/>
            <a:ext cx="406781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100" noProof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二</a:t>
            </a:r>
            <a:r>
              <a:rPr kumimoji="0" lang="zh-CN" altLang="en-US" sz="2400" b="1" i="0" u="none" strike="noStrike" kern="100" cap="none" spc="0" normalizeH="0" baseline="0" noProof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400" b="1" kern="100" noProof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个</a:t>
            </a:r>
            <a:r>
              <a:rPr lang="zh-CN" altLang="en-US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人业绩库</a:t>
            </a:r>
            <a:r>
              <a:rPr lang="en-US" altLang="zh-CN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--</a:t>
            </a:r>
            <a:r>
              <a:rPr lang="zh-CN" altLang="en-US" sz="2000" b="1" ker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业绩库的作用</a:t>
            </a:r>
            <a:endParaRPr kumimoji="0" lang="zh-CN" altLang="en-US" sz="2000" b="1" i="0" u="none" strike="noStrike" kern="0" cap="none" spc="0" normalizeH="0" baseline="0" noProof="1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8295" y="217805"/>
            <a:ext cx="350456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三、个人申报</a:t>
            </a:r>
            <a:r>
              <a:rPr kumimoji="0" lang="en-US" altLang="zh-CN" sz="2400" b="0" i="0" u="none" strike="noStrike" kern="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--</a:t>
            </a: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操作流程图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1747" name="组合 6"/>
          <p:cNvGrpSpPr/>
          <p:nvPr/>
        </p:nvGrpSpPr>
        <p:grpSpPr>
          <a:xfrm>
            <a:off x="360000" y="684000"/>
            <a:ext cx="4789488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3103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763103" y="2842590"/>
              <a:ext cx="1765442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8546" y="2842590"/>
              <a:ext cx="1763103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1649" y="2842590"/>
              <a:ext cx="1763103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123315"/>
            <a:ext cx="8382635" cy="3719830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原创设计师QQ598969553     _22"/>
          <p:cNvSpPr txBox="1"/>
          <p:nvPr/>
        </p:nvSpPr>
        <p:spPr>
          <a:xfrm>
            <a:off x="3026093" y="536258"/>
            <a:ext cx="3090863" cy="55403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/>
          <a:p>
            <a:pPr marR="0" algn="ctr" defTabSz="914400" eaLnBrk="1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600" b="1">
                <a:solidFill>
                  <a:srgbClr val="FFFFFF"/>
                </a:solidFill>
              </a:defRPr>
            </a:pPr>
            <a:r>
              <a:rPr kumimoji="0" lang="zh-CN" altLang="en-US" sz="3600" b="1" kern="0" cap="none" spc="300" normalizeH="0" baseline="0" noProof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培训主</a:t>
            </a:r>
            <a:r>
              <a:rPr kumimoji="0" lang="zh-CN" altLang="en-US" sz="3600" b="1" kern="0" cap="none" spc="300" normalizeH="0" baseline="0" noProof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要内容</a:t>
            </a:r>
            <a:endParaRPr kumimoji="0" sz="3600" b="1" kern="0" cap="none" spc="300" normalizeH="0" baseline="0" noProof="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Freeform 9"/>
          <p:cNvSpPr/>
          <p:nvPr/>
        </p:nvSpPr>
        <p:spPr bwMode="auto">
          <a:xfrm>
            <a:off x="212725" y="1803400"/>
            <a:ext cx="8856663" cy="560388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3"/>
          </a:solidFill>
          <a:ln>
            <a:solidFill>
              <a:schemeClr val="accent3"/>
            </a:solidFill>
          </a:ln>
        </p:spPr>
        <p:txBody>
          <a:bodyPr lIns="68580" tIns="34290" rIns="68580" bIns="34290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35号-经典雅黑" panose="02000000000000000000" pitchFamily="2" charset="-122"/>
              <a:ea typeface="字魂35号-经典雅黑" panose="02000000000000000000" pitchFamily="2" charset="-122"/>
              <a:cs typeface="+mn-ea"/>
              <a:sym typeface="FZHei-B01S" panose="02010601030101010101" pitchFamily="2" charset="-122"/>
            </a:endParaRPr>
          </a:p>
        </p:txBody>
      </p:sp>
      <p:grpSp>
        <p:nvGrpSpPr>
          <p:cNvPr id="9220" name="组合 42"/>
          <p:cNvGrpSpPr/>
          <p:nvPr/>
        </p:nvGrpSpPr>
        <p:grpSpPr>
          <a:xfrm>
            <a:off x="1662113" y="1936750"/>
            <a:ext cx="1255712" cy="1889125"/>
            <a:chOff x="4371720" y="2098188"/>
            <a:chExt cx="1674953" cy="2517793"/>
          </a:xfrm>
        </p:grpSpPr>
        <p:sp>
          <p:nvSpPr>
            <p:cNvPr id="44" name="Freeform 8"/>
            <p:cNvSpPr>
              <a:spLocks noEditPoints="1"/>
            </p:cNvSpPr>
            <p:nvPr/>
          </p:nvSpPr>
          <p:spPr bwMode="auto">
            <a:xfrm>
              <a:off x="4371720" y="2696958"/>
              <a:ext cx="1674953" cy="191902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45" name="Freeform 12"/>
            <p:cNvSpPr/>
            <p:nvPr/>
          </p:nvSpPr>
          <p:spPr bwMode="auto">
            <a:xfrm>
              <a:off x="4975211" y="2098188"/>
              <a:ext cx="453148" cy="846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473361" y="3649065"/>
              <a:ext cx="1478025" cy="86324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+mn-ea"/>
                  <a:sym typeface="FZHei-B01S" panose="02010601030101010101" pitchFamily="2" charset="-122"/>
                </a:rPr>
                <a:t>评审计划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+mn-ea"/>
                <a:sym typeface="FZHei-B01S" panose="02010601030101010101" pitchFamily="2" charset="-122"/>
              </a:endParaRPr>
            </a:p>
            <a:p>
              <a:pPr marL="0" marR="0" lvl="0" indent="0" algn="ctr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+mn-ea"/>
                  <a:sym typeface="FZHei-B01S" panose="02010601030101010101" pitchFamily="2" charset="-122"/>
                </a:rPr>
                <a:t>发布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+mn-ea"/>
                <a:sym typeface="FZHei-B01S" panose="02010601030101010101" pitchFamily="2" charset="-122"/>
              </a:endParaRPr>
            </a:p>
          </p:txBody>
        </p:sp>
        <p:grpSp>
          <p:nvGrpSpPr>
            <p:cNvPr id="9238" name="组合 46"/>
            <p:cNvGrpSpPr/>
            <p:nvPr/>
          </p:nvGrpSpPr>
          <p:grpSpPr>
            <a:xfrm>
              <a:off x="4613117" y="3035484"/>
              <a:ext cx="1240864" cy="676829"/>
              <a:chOff x="1980816" y="2440372"/>
              <a:chExt cx="918515" cy="501003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223768" y="2440372"/>
                <a:ext cx="603340" cy="5010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7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魂35号-经典雅黑" panose="02000000000000000000" pitchFamily="2" charset="-122"/>
                    <a:ea typeface="字魂35号-经典雅黑" panose="02000000000000000000" pitchFamily="2" charset="-122"/>
                    <a:cs typeface="+mn-ea"/>
                    <a:sym typeface="FZHei-B01S" panose="02010601030101010101" pitchFamily="2" charset="-122"/>
                  </a:rPr>
                  <a:t>01</a:t>
                </a:r>
                <a:endParaRPr kumimoji="0" lang="en-US" altLang="zh-CN" sz="27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+mn-ea"/>
                  <a:sym typeface="FZHei-B01S" panose="02010601030101010101" pitchFamily="2" charset="-122"/>
                </a:endParaRPr>
              </a:p>
            </p:txBody>
          </p:sp>
          <p:sp>
            <p:nvSpPr>
              <p:cNvPr id="49" name="任意多边形 42"/>
              <p:cNvSpPr/>
              <p:nvPr/>
            </p:nvSpPr>
            <p:spPr>
              <a:xfrm>
                <a:off x="1980816" y="2871065"/>
                <a:ext cx="918515" cy="0"/>
              </a:xfrm>
              <a:custGeom>
                <a:avLst/>
                <a:gdLst>
                  <a:gd name="connsiteX0" fmla="*/ 0 w 1028700"/>
                  <a:gd name="connsiteY0" fmla="*/ 0 h 0"/>
                  <a:gd name="connsiteX1" fmla="*/ 1028700 w 1028700"/>
                  <a:gd name="connsiteY1" fmla="*/ 0 h 0"/>
                  <a:gd name="connsiteX0-1" fmla="*/ 0 w 8935"/>
                  <a:gd name="connsiteY0-2" fmla="*/ 2382 h 0"/>
                  <a:gd name="connsiteX1-3" fmla="*/ 8935 w 8935"/>
                  <a:gd name="connsiteY1-4" fmla="*/ 0 h 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8935">
                    <a:moveTo>
                      <a:pt x="0" y="2382"/>
                    </a:moveTo>
                    <a:cubicBezTo>
                      <a:pt x="3333" y="2382"/>
                      <a:pt x="5602" y="0"/>
                      <a:pt x="8935" y="0"/>
                    </a:cubicBez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+mn-ea"/>
                  <a:sym typeface="FZHei-B01S" panose="02010601030101010101" pitchFamily="2" charset="-122"/>
                </a:endParaRPr>
              </a:p>
            </p:txBody>
          </p:sp>
        </p:grpSp>
      </p:grpSp>
      <p:grpSp>
        <p:nvGrpSpPr>
          <p:cNvPr id="9221" name="组合 49"/>
          <p:cNvGrpSpPr/>
          <p:nvPr/>
        </p:nvGrpSpPr>
        <p:grpSpPr>
          <a:xfrm>
            <a:off x="3790950" y="2109788"/>
            <a:ext cx="1254125" cy="1982787"/>
            <a:chOff x="6351322" y="2113201"/>
            <a:chExt cx="1672808" cy="2502551"/>
          </a:xfrm>
        </p:grpSpPr>
        <p:sp>
          <p:nvSpPr>
            <p:cNvPr id="54" name="Freeform 5"/>
            <p:cNvSpPr>
              <a:spLocks noEditPoints="1"/>
            </p:cNvSpPr>
            <p:nvPr/>
          </p:nvSpPr>
          <p:spPr bwMode="auto">
            <a:xfrm>
              <a:off x="6351322" y="2698265"/>
              <a:ext cx="1672808" cy="1917487"/>
            </a:xfrm>
            <a:custGeom>
              <a:avLst/>
              <a:gdLst>
                <a:gd name="T0" fmla="*/ 572 w 696"/>
                <a:gd name="T1" fmla="*/ 224 h 796"/>
                <a:gd name="T2" fmla="*/ 572 w 696"/>
                <a:gd name="T3" fmla="*/ 672 h 796"/>
                <a:gd name="T4" fmla="*/ 124 w 696"/>
                <a:gd name="T5" fmla="*/ 672 h 796"/>
                <a:gd name="T6" fmla="*/ 124 w 696"/>
                <a:gd name="T7" fmla="*/ 224 h 796"/>
                <a:gd name="T8" fmla="*/ 348 w 696"/>
                <a:gd name="T9" fmla="*/ 0 h 796"/>
                <a:gd name="T10" fmla="*/ 572 w 696"/>
                <a:gd name="T11" fmla="*/ 224 h 796"/>
                <a:gd name="T12" fmla="*/ 334 w 696"/>
                <a:gd name="T13" fmla="*/ 101 h 796"/>
                <a:gd name="T14" fmla="*/ 368 w 696"/>
                <a:gd name="T15" fmla="*/ 101 h 796"/>
                <a:gd name="T16" fmla="*/ 368 w 696"/>
                <a:gd name="T17" fmla="*/ 67 h 796"/>
                <a:gd name="T18" fmla="*/ 334 w 696"/>
                <a:gd name="T19" fmla="*/ 67 h 796"/>
                <a:gd name="T20" fmla="*/ 334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572" y="224"/>
                  </a:moveTo>
                  <a:cubicBezTo>
                    <a:pt x="696" y="348"/>
                    <a:pt x="696" y="548"/>
                    <a:pt x="572" y="672"/>
                  </a:cubicBezTo>
                  <a:cubicBezTo>
                    <a:pt x="448" y="796"/>
                    <a:pt x="247" y="796"/>
                    <a:pt x="124" y="672"/>
                  </a:cubicBezTo>
                  <a:cubicBezTo>
                    <a:pt x="0" y="548"/>
                    <a:pt x="0" y="348"/>
                    <a:pt x="124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4"/>
                  </a:lnTo>
                  <a:close/>
                  <a:moveTo>
                    <a:pt x="334" y="101"/>
                  </a:moveTo>
                  <a:cubicBezTo>
                    <a:pt x="343" y="110"/>
                    <a:pt x="359" y="110"/>
                    <a:pt x="368" y="101"/>
                  </a:cubicBezTo>
                  <a:cubicBezTo>
                    <a:pt x="377" y="91"/>
                    <a:pt x="377" y="76"/>
                    <a:pt x="368" y="67"/>
                  </a:cubicBezTo>
                  <a:cubicBezTo>
                    <a:pt x="359" y="57"/>
                    <a:pt x="343" y="57"/>
                    <a:pt x="334" y="67"/>
                  </a:cubicBezTo>
                  <a:cubicBezTo>
                    <a:pt x="325" y="76"/>
                    <a:pt x="325" y="91"/>
                    <a:pt x="334" y="1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55" name="Freeform 13"/>
            <p:cNvSpPr/>
            <p:nvPr/>
          </p:nvSpPr>
          <p:spPr bwMode="auto">
            <a:xfrm>
              <a:off x="6963274" y="2113201"/>
              <a:ext cx="453140" cy="845538"/>
            </a:xfrm>
            <a:custGeom>
              <a:avLst/>
              <a:gdLst>
                <a:gd name="T0" fmla="*/ 108 w 189"/>
                <a:gd name="T1" fmla="*/ 336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70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2 h 351"/>
                <a:gd name="T22" fmla="*/ 108 w 189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6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0" y="222"/>
                    <a:pt x="56" y="270"/>
                  </a:cubicBezTo>
                  <a:cubicBezTo>
                    <a:pt x="69" y="286"/>
                    <a:pt x="88" y="262"/>
                    <a:pt x="80" y="250"/>
                  </a:cubicBezTo>
                  <a:cubicBezTo>
                    <a:pt x="53" y="212"/>
                    <a:pt x="38" y="166"/>
                    <a:pt x="35" y="119"/>
                  </a:cubicBezTo>
                  <a:cubicBezTo>
                    <a:pt x="33" y="98"/>
                    <a:pt x="35" y="70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2"/>
                  </a:cubicBezTo>
                  <a:cubicBezTo>
                    <a:pt x="79" y="337"/>
                    <a:pt x="96" y="351"/>
                    <a:pt x="108" y="33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6448726" y="3774221"/>
              <a:ext cx="1566934" cy="464845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+mn-ea"/>
                  <a:sym typeface="FZHei-B01S" panose="02010601030101010101" pitchFamily="2" charset="-122"/>
                </a:rPr>
                <a:t>申报流程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+mn-ea"/>
                <a:sym typeface="FZHei-B01S" panose="02010601030101010101" pitchFamily="2" charset="-122"/>
              </a:endParaRPr>
            </a:p>
          </p:txBody>
        </p:sp>
        <p:grpSp>
          <p:nvGrpSpPr>
            <p:cNvPr id="9232" name="组合 58"/>
            <p:cNvGrpSpPr/>
            <p:nvPr/>
          </p:nvGrpSpPr>
          <p:grpSpPr>
            <a:xfrm>
              <a:off x="6620241" y="3135059"/>
              <a:ext cx="1240842" cy="640953"/>
              <a:chOff x="1980636" y="2437879"/>
              <a:chExt cx="918499" cy="474447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2196938" y="2437879"/>
                <a:ext cx="603330" cy="474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7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魂35号-经典雅黑" panose="02000000000000000000" pitchFamily="2" charset="-122"/>
                    <a:ea typeface="字魂35号-经典雅黑" panose="02000000000000000000" pitchFamily="2" charset="-122"/>
                    <a:cs typeface="+mn-ea"/>
                    <a:sym typeface="FZHei-B01S" panose="02010601030101010101" pitchFamily="2" charset="-122"/>
                  </a:rPr>
                  <a:t>02</a:t>
                </a:r>
                <a:endPara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+mn-ea"/>
                  <a:sym typeface="FZHei-B01S" panose="02010601030101010101" pitchFamily="2" charset="-122"/>
                </a:endParaRPr>
              </a:p>
            </p:txBody>
          </p:sp>
          <p:sp>
            <p:nvSpPr>
              <p:cNvPr id="61" name="任意多边形 49"/>
              <p:cNvSpPr/>
              <p:nvPr/>
            </p:nvSpPr>
            <p:spPr>
              <a:xfrm>
                <a:off x="1980636" y="2870956"/>
                <a:ext cx="918499" cy="0"/>
              </a:xfrm>
              <a:custGeom>
                <a:avLst/>
                <a:gdLst>
                  <a:gd name="connsiteX0" fmla="*/ 0 w 1028700"/>
                  <a:gd name="connsiteY0" fmla="*/ 0 h 0"/>
                  <a:gd name="connsiteX1" fmla="*/ 1028700 w 1028700"/>
                  <a:gd name="connsiteY1" fmla="*/ 0 h 0"/>
                  <a:gd name="connsiteX0-1" fmla="*/ 0 w 8935"/>
                  <a:gd name="connsiteY0-2" fmla="*/ 2382 h 0"/>
                  <a:gd name="connsiteX1-3" fmla="*/ 8935 w 8935"/>
                  <a:gd name="connsiteY1-4" fmla="*/ 0 h 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8935">
                    <a:moveTo>
                      <a:pt x="0" y="2382"/>
                    </a:moveTo>
                    <a:cubicBezTo>
                      <a:pt x="3333" y="2382"/>
                      <a:pt x="5602" y="0"/>
                      <a:pt x="8935" y="0"/>
                    </a:cubicBez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+mn-ea"/>
                  <a:sym typeface="FZHei-B01S" panose="02010601030101010101" pitchFamily="2" charset="-122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5950268" y="2053590"/>
            <a:ext cx="1257300" cy="1892300"/>
            <a:chOff x="8371331" y="1978681"/>
            <a:chExt cx="1674953" cy="2522385"/>
          </a:xfrm>
        </p:grpSpPr>
        <p:sp>
          <p:nvSpPr>
            <p:cNvPr id="64" name="Freeform 6"/>
            <p:cNvSpPr>
              <a:spLocks noEditPoints="1"/>
            </p:cNvSpPr>
            <p:nvPr/>
          </p:nvSpPr>
          <p:spPr bwMode="auto">
            <a:xfrm>
              <a:off x="8371331" y="2581769"/>
              <a:ext cx="1674953" cy="1919297"/>
            </a:xfrm>
            <a:custGeom>
              <a:avLst/>
              <a:gdLst>
                <a:gd name="T0" fmla="*/ 124 w 696"/>
                <a:gd name="T1" fmla="*/ 224 h 797"/>
                <a:gd name="T2" fmla="*/ 124 w 696"/>
                <a:gd name="T3" fmla="*/ 673 h 797"/>
                <a:gd name="T4" fmla="*/ 572 w 696"/>
                <a:gd name="T5" fmla="*/ 673 h 797"/>
                <a:gd name="T6" fmla="*/ 572 w 696"/>
                <a:gd name="T7" fmla="*/ 224 h 797"/>
                <a:gd name="T8" fmla="*/ 348 w 696"/>
                <a:gd name="T9" fmla="*/ 0 h 797"/>
                <a:gd name="T10" fmla="*/ 124 w 696"/>
                <a:gd name="T11" fmla="*/ 224 h 797"/>
                <a:gd name="T12" fmla="*/ 362 w 696"/>
                <a:gd name="T13" fmla="*/ 101 h 797"/>
                <a:gd name="T14" fmla="*/ 328 w 696"/>
                <a:gd name="T15" fmla="*/ 101 h 797"/>
                <a:gd name="T16" fmla="*/ 328 w 696"/>
                <a:gd name="T17" fmla="*/ 67 h 797"/>
                <a:gd name="T18" fmla="*/ 361 w 696"/>
                <a:gd name="T19" fmla="*/ 67 h 797"/>
                <a:gd name="T20" fmla="*/ 362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124" y="224"/>
                  </a:moveTo>
                  <a:cubicBezTo>
                    <a:pt x="0" y="348"/>
                    <a:pt x="0" y="549"/>
                    <a:pt x="124" y="673"/>
                  </a:cubicBezTo>
                  <a:cubicBezTo>
                    <a:pt x="247" y="797"/>
                    <a:pt x="448" y="797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4" y="224"/>
                  </a:lnTo>
                  <a:close/>
                  <a:moveTo>
                    <a:pt x="362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7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7"/>
                    <a:pt x="371" y="92"/>
                    <a:pt x="362" y="1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65" name="Freeform 11"/>
            <p:cNvSpPr/>
            <p:nvPr/>
          </p:nvSpPr>
          <p:spPr bwMode="auto">
            <a:xfrm>
              <a:off x="8950797" y="1978681"/>
              <a:ext cx="454690" cy="844322"/>
            </a:xfrm>
            <a:custGeom>
              <a:avLst/>
              <a:gdLst>
                <a:gd name="T0" fmla="*/ 108 w 189"/>
                <a:gd name="T1" fmla="*/ 336 h 351"/>
                <a:gd name="T2" fmla="*/ 180 w 189"/>
                <a:gd name="T3" fmla="*/ 162 h 351"/>
                <a:gd name="T4" fmla="*/ 129 w 189"/>
                <a:gd name="T5" fmla="*/ 20 h 351"/>
                <a:gd name="T6" fmla="*/ 11 w 189"/>
                <a:gd name="T7" fmla="*/ 91 h 351"/>
                <a:gd name="T8" fmla="*/ 56 w 189"/>
                <a:gd name="T9" fmla="*/ 270 h 351"/>
                <a:gd name="T10" fmla="*/ 80 w 189"/>
                <a:gd name="T11" fmla="*/ 251 h 351"/>
                <a:gd name="T12" fmla="*/ 35 w 189"/>
                <a:gd name="T13" fmla="*/ 120 h 351"/>
                <a:gd name="T14" fmla="*/ 52 w 189"/>
                <a:gd name="T15" fmla="*/ 55 h 351"/>
                <a:gd name="T16" fmla="*/ 124 w 189"/>
                <a:gd name="T17" fmla="*/ 51 h 351"/>
                <a:gd name="T18" fmla="*/ 151 w 189"/>
                <a:gd name="T19" fmla="*/ 185 h 351"/>
                <a:gd name="T20" fmla="*/ 91 w 189"/>
                <a:gd name="T21" fmla="*/ 322 h 351"/>
                <a:gd name="T22" fmla="*/ 108 w 189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6"/>
                  </a:moveTo>
                  <a:cubicBezTo>
                    <a:pt x="147" y="287"/>
                    <a:pt x="169" y="223"/>
                    <a:pt x="180" y="162"/>
                  </a:cubicBezTo>
                  <a:cubicBezTo>
                    <a:pt x="189" y="111"/>
                    <a:pt x="187" y="41"/>
                    <a:pt x="129" y="20"/>
                  </a:cubicBezTo>
                  <a:cubicBezTo>
                    <a:pt x="75" y="0"/>
                    <a:pt x="21" y="36"/>
                    <a:pt x="11" y="91"/>
                  </a:cubicBezTo>
                  <a:cubicBezTo>
                    <a:pt x="0" y="151"/>
                    <a:pt x="22" y="221"/>
                    <a:pt x="56" y="270"/>
                  </a:cubicBezTo>
                  <a:cubicBezTo>
                    <a:pt x="65" y="284"/>
                    <a:pt x="88" y="262"/>
                    <a:pt x="80" y="251"/>
                  </a:cubicBezTo>
                  <a:cubicBezTo>
                    <a:pt x="53" y="213"/>
                    <a:pt x="38" y="166"/>
                    <a:pt x="35" y="120"/>
                  </a:cubicBezTo>
                  <a:cubicBezTo>
                    <a:pt x="33" y="98"/>
                    <a:pt x="35" y="70"/>
                    <a:pt x="52" y="55"/>
                  </a:cubicBezTo>
                  <a:cubicBezTo>
                    <a:pt x="70" y="38"/>
                    <a:pt x="103" y="41"/>
                    <a:pt x="124" y="51"/>
                  </a:cubicBezTo>
                  <a:cubicBezTo>
                    <a:pt x="170" y="72"/>
                    <a:pt x="159" y="147"/>
                    <a:pt x="151" y="185"/>
                  </a:cubicBezTo>
                  <a:cubicBezTo>
                    <a:pt x="140" y="233"/>
                    <a:pt x="122" y="284"/>
                    <a:pt x="91" y="322"/>
                  </a:cubicBezTo>
                  <a:cubicBezTo>
                    <a:pt x="79" y="337"/>
                    <a:pt x="96" y="351"/>
                    <a:pt x="108" y="33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8439006" y="3478993"/>
              <a:ext cx="1478272" cy="86336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+mn-ea"/>
                  <a:sym typeface="FZHei-B01S" panose="02010601030101010101" pitchFamily="2" charset="-122"/>
                </a:rPr>
                <a:t>各部门主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+mn-ea"/>
                <a:sym typeface="FZHei-B01S" panose="02010601030101010101" pitchFamily="2" charset="-122"/>
              </a:endParaRPr>
            </a:p>
            <a:p>
              <a:pPr marL="0" marR="0" lvl="0" indent="0" algn="ctr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+mn-ea"/>
                  <a:sym typeface="FZHei-B01S" panose="02010601030101010101" pitchFamily="2" charset="-122"/>
                </a:rPr>
                <a:t>要职责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+mn-ea"/>
                <a:sym typeface="FZHei-B01S" panose="02010601030101010101" pitchFamily="2" charset="-122"/>
              </a:endParaRPr>
            </a:p>
          </p:txBody>
        </p:sp>
        <p:grpSp>
          <p:nvGrpSpPr>
            <p:cNvPr id="9226" name="组合 70"/>
            <p:cNvGrpSpPr/>
            <p:nvPr/>
          </p:nvGrpSpPr>
          <p:grpSpPr>
            <a:xfrm>
              <a:off x="8580700" y="2865326"/>
              <a:ext cx="1241411" cy="676925"/>
              <a:chOff x="1953530" y="2352516"/>
              <a:chExt cx="918920" cy="501074"/>
            </a:xfrm>
          </p:grpSpPr>
          <p:sp>
            <p:nvSpPr>
              <p:cNvPr id="72" name="矩形 71"/>
              <p:cNvSpPr/>
              <p:nvPr/>
            </p:nvSpPr>
            <p:spPr>
              <a:xfrm>
                <a:off x="2211830" y="2352516"/>
                <a:ext cx="602578" cy="5010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7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魂35号-经典雅黑" panose="02000000000000000000" pitchFamily="2" charset="-122"/>
                    <a:ea typeface="字魂35号-经典雅黑" panose="02000000000000000000" pitchFamily="2" charset="-122"/>
                    <a:cs typeface="+mn-ea"/>
                    <a:sym typeface="FZHei-B01S" panose="02010601030101010101" pitchFamily="2" charset="-122"/>
                  </a:rPr>
                  <a:t>03</a:t>
                </a:r>
                <a:endPara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+mn-ea"/>
                  <a:sym typeface="FZHei-B01S" panose="02010601030101010101" pitchFamily="2" charset="-122"/>
                </a:endParaRPr>
              </a:p>
            </p:txBody>
          </p:sp>
          <p:sp>
            <p:nvSpPr>
              <p:cNvPr id="73" name="任意多边形 58"/>
              <p:cNvSpPr/>
              <p:nvPr/>
            </p:nvSpPr>
            <p:spPr>
              <a:xfrm>
                <a:off x="1953530" y="2797367"/>
                <a:ext cx="918920" cy="0"/>
              </a:xfrm>
              <a:custGeom>
                <a:avLst/>
                <a:gdLst>
                  <a:gd name="connsiteX0" fmla="*/ 0 w 1028700"/>
                  <a:gd name="connsiteY0" fmla="*/ 0 h 0"/>
                  <a:gd name="connsiteX1" fmla="*/ 1028700 w 1028700"/>
                  <a:gd name="connsiteY1" fmla="*/ 0 h 0"/>
                  <a:gd name="connsiteX0-1" fmla="*/ 0 w 8935"/>
                  <a:gd name="connsiteY0-2" fmla="*/ 2382 h 0"/>
                  <a:gd name="connsiteX1-3" fmla="*/ 8935 w 8935"/>
                  <a:gd name="connsiteY1-4" fmla="*/ 0 h 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8935">
                    <a:moveTo>
                      <a:pt x="0" y="2382"/>
                    </a:moveTo>
                    <a:cubicBezTo>
                      <a:pt x="3333" y="2382"/>
                      <a:pt x="5602" y="0"/>
                      <a:pt x="8935" y="0"/>
                    </a:cubicBez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+mn-ea"/>
                  <a:sym typeface="FZHei-B01S" panose="02010601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55575" y="774700"/>
            <a:ext cx="8785225" cy="198247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>
            <a:spAutoFit/>
          </a:bodyPr>
          <a:lstStyle/>
          <a:p>
            <a:pPr marL="0" marR="0" lvl="0" indent="0" algn="l" defTabSz="914400" rtl="0" eaLnBrk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        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在浏览器中输入网址：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http://hrss.ah.gov.cn/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（</a:t>
            </a:r>
            <a:r>
              <a:rPr kumimoji="0" lang="zh-CN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推荐使用谷歌浏览器或者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360</a:t>
            </a:r>
            <a:r>
              <a:rPr kumimoji="0" lang="zh-CN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安全浏览器极速模式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），进入安徽省人力资源和社会保障厅首页，点击“资讯中心”页面下方“专题专栏”中的“</a:t>
            </a:r>
            <a:r>
              <a:rPr kumimoji="0" lang="zh-CN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专技人员综合管理服务平台</a:t>
            </a:r>
            <a:r>
              <a:rPr kumimoji="0" lang="zh-CN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”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（以下简称本系统），进入本系统首页，选择“</a:t>
            </a:r>
            <a:r>
              <a:rPr kumimoji="0" lang="zh-CN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职称申报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”，跳转至登录页面，选择“</a:t>
            </a:r>
            <a:r>
              <a:rPr kumimoji="0" lang="zh-CN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个人登录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”下方“</a:t>
            </a:r>
            <a:r>
              <a:rPr kumimoji="0" lang="zh-CN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前往安徽政务服务网</a:t>
            </a:r>
            <a:r>
              <a:rPr kumimoji="0" lang="zh-CN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”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，跳转至安徽政务服务网页面，使用安徽政务服务网个人账号密码进行登录。</a:t>
            </a: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2771" name="组合 6"/>
          <p:cNvGrpSpPr/>
          <p:nvPr/>
        </p:nvGrpSpPr>
        <p:grpSpPr>
          <a:xfrm>
            <a:off x="360000" y="684000"/>
            <a:ext cx="4789488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3103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763103" y="2842590"/>
              <a:ext cx="1765442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8546" y="2842590"/>
              <a:ext cx="1763103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1649" y="2842590"/>
              <a:ext cx="1763103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3670" y="774700"/>
            <a:ext cx="6249035" cy="4381500"/>
          </a:xfrm>
          <a:prstGeom prst="rect">
            <a:avLst/>
          </a:prstGeom>
        </p:spPr>
      </p:pic>
      <p:pic>
        <p:nvPicPr>
          <p:cNvPr id="32773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3" y="968058"/>
            <a:ext cx="6823075" cy="3849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4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830" y="968375"/>
            <a:ext cx="6823075" cy="397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5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488" y="1061720"/>
            <a:ext cx="6937375" cy="4041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60045" y="203835"/>
            <a:ext cx="325247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100" noProof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三</a:t>
            </a:r>
            <a:r>
              <a:rPr kumimoji="0" lang="zh-CN" altLang="en-US" sz="2400" b="1" i="0" u="none" strike="noStrike" kern="100" cap="none" spc="0" normalizeH="0" baseline="0" noProof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400" b="1" kern="100" noProof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个</a:t>
            </a:r>
            <a:r>
              <a:rPr lang="zh-CN" altLang="en-US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人申报</a:t>
            </a:r>
            <a:r>
              <a:rPr lang="en-US" altLang="zh-CN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--</a:t>
            </a:r>
            <a:r>
              <a:rPr lang="zh-CN" altLang="en-US" sz="2000" b="1" kern="100" noProof="1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个人登录</a:t>
            </a:r>
            <a:endParaRPr kumimoji="0" lang="zh-CN" altLang="en-US" sz="2000" b="1" i="0" u="none" strike="noStrike" kern="100" cap="none" spc="0" normalizeH="0" baseline="0" noProof="1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5" name="组合 6"/>
          <p:cNvGrpSpPr/>
          <p:nvPr/>
        </p:nvGrpSpPr>
        <p:grpSpPr>
          <a:xfrm>
            <a:off x="360000" y="684000"/>
            <a:ext cx="4789488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3103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763103" y="2842590"/>
              <a:ext cx="1765442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8546" y="2842590"/>
              <a:ext cx="1763103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1649" y="2842590"/>
              <a:ext cx="1763103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92735" y="739140"/>
            <a:ext cx="8431530" cy="8743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>
            <a:spAutoFit/>
          </a:bodyPr>
          <a:lstStyle/>
          <a:p>
            <a:pPr marL="0" marR="0" lvl="0" indent="0" algn="l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       </a:t>
            </a:r>
            <a:r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 个人进入系统，选择中小学教师（含幼儿园）系列评审计划，点击“开始申报”，完善申报信息、上传相应附件、 根据评审标准导入申报业绩并检测完整性无误提交审核。</a:t>
            </a: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7975" y="1076325"/>
            <a:ext cx="5988050" cy="4074795"/>
          </a:xfrm>
          <a:prstGeom prst="rect">
            <a:avLst/>
          </a:prstGeom>
        </p:spPr>
      </p:pic>
      <p:pic>
        <p:nvPicPr>
          <p:cNvPr id="33797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158" y="1083628"/>
            <a:ext cx="6340475" cy="4067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60045" y="224790"/>
            <a:ext cx="325247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100" noProof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三</a:t>
            </a:r>
            <a:r>
              <a:rPr kumimoji="0" lang="zh-CN" altLang="en-US" sz="2400" b="1" i="0" u="none" strike="noStrike" kern="100" cap="none" spc="0" normalizeH="0" baseline="0" noProof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400" b="1" kern="100" noProof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个</a:t>
            </a:r>
            <a:r>
              <a:rPr lang="zh-CN" altLang="en-US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人申报</a:t>
            </a:r>
            <a:r>
              <a:rPr lang="en-US" altLang="zh-CN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--</a:t>
            </a:r>
            <a:r>
              <a:rPr lang="zh-CN" altLang="en-US" sz="2000" b="1" kern="100" noProof="1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职称申报</a:t>
            </a:r>
            <a:endParaRPr kumimoji="0" lang="zh-CN" altLang="en-US" sz="2000" b="1" i="0" u="none" strike="noStrike" kern="100" cap="none" spc="0" normalizeH="0" baseline="0" noProof="1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0045" y="210820"/>
            <a:ext cx="299783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四、单位审核</a:t>
            </a:r>
            <a:r>
              <a:rPr kumimoji="0" lang="en-US" altLang="zh-CN" sz="2400" b="1" i="0" u="none" strike="noStrike" kern="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--</a:t>
            </a: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流程图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4819" name="组合 6"/>
          <p:cNvGrpSpPr/>
          <p:nvPr/>
        </p:nvGrpSpPr>
        <p:grpSpPr>
          <a:xfrm>
            <a:off x="360000" y="684000"/>
            <a:ext cx="4789488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3103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763103" y="2842590"/>
              <a:ext cx="1765442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8546" y="2842590"/>
              <a:ext cx="1763103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1649" y="2842590"/>
              <a:ext cx="1763103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62" y="1130689"/>
            <a:ext cx="8871773" cy="3978118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3" name="组合 6"/>
          <p:cNvGrpSpPr/>
          <p:nvPr/>
        </p:nvGrpSpPr>
        <p:grpSpPr>
          <a:xfrm>
            <a:off x="360000" y="684000"/>
            <a:ext cx="4789488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3103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763103" y="2842590"/>
              <a:ext cx="1765442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8546" y="2842590"/>
              <a:ext cx="1763103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1649" y="2842590"/>
              <a:ext cx="1763103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60000" y="697865"/>
            <a:ext cx="8408035" cy="165925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19" tIns="45719" rIns="45719" bIns="45719" spcCol="381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  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用户在浏览器中输入网址：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http://hrss.ah.gov.cn/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（</a:t>
            </a:r>
            <a:r>
              <a:rPr kumimoji="0" lang="zh-CN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推荐使用谷歌浏览器或者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360</a:t>
            </a:r>
            <a:r>
              <a:rPr kumimoji="0" lang="zh-CN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安全浏览器极速模式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），进入安徽省人力资源和社会保障厅首页，点击“资讯中心”页面下方的“专题专栏”中的“</a:t>
            </a:r>
            <a:r>
              <a:rPr kumimoji="0" lang="zh-CN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专技人员综合管理服务平台</a:t>
            </a:r>
            <a:r>
              <a:rPr kumimoji="0" lang="zh-CN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”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（以下简称本系统），进入本系统首页，选择“</a:t>
            </a:r>
            <a:r>
              <a:rPr kumimoji="0" lang="zh-CN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职称申报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”，跳转至登录页面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。</a:t>
            </a:r>
            <a:endParaRPr kumimoji="0" lang="en-US" altLang="zh-CN" sz="1600" b="1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2240" y="1795145"/>
            <a:ext cx="6014720" cy="30626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245" y="697865"/>
            <a:ext cx="5974715" cy="43129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4965" y="210820"/>
            <a:ext cx="325247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100" noProof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四</a:t>
            </a:r>
            <a:r>
              <a:rPr kumimoji="0" lang="zh-CN" altLang="en-US" sz="2400" b="1" i="0" u="none" strike="noStrike" kern="100" cap="none" spc="0" normalizeH="0" baseline="0" noProof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单位审核</a:t>
            </a:r>
            <a:r>
              <a:rPr lang="en-US" altLang="zh-CN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--</a:t>
            </a:r>
            <a:r>
              <a:rPr lang="zh-CN" altLang="en-US" sz="2000" b="1" kern="100" noProof="1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单位登录</a:t>
            </a:r>
            <a:endParaRPr kumimoji="0" lang="zh-CN" altLang="en-US" sz="2000" b="1" i="0" u="none" strike="noStrike" kern="100" cap="none" spc="0" normalizeH="0" baseline="0" noProof="1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7" name="组合 6"/>
          <p:cNvGrpSpPr/>
          <p:nvPr/>
        </p:nvGrpSpPr>
        <p:grpSpPr>
          <a:xfrm>
            <a:off x="360000" y="684000"/>
            <a:ext cx="4789488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3103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763103" y="2842590"/>
              <a:ext cx="1765442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8546" y="2842590"/>
              <a:ext cx="1763103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1649" y="2842590"/>
              <a:ext cx="1763103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215900" y="842010"/>
            <a:ext cx="8864600" cy="41529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>
            <a:spAutoFit/>
          </a:bodyPr>
          <a:lstStyle/>
          <a:p>
            <a:pPr marL="571500" marR="0" lvl="0" indent="-28575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lang="zh-CN" altLang="en-US" sz="1600" b="1" noProof="0" dirty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pitchFamily="34" charset="-122"/>
              </a:rPr>
              <a:t>单位具有统一社会信用代码：</a:t>
            </a:r>
            <a:endParaRPr lang="zh-CN" altLang="en-US" sz="1600" b="1" noProof="0" dirty="0">
              <a:ln>
                <a:noFill/>
              </a:ln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sym typeface="微软雅黑" panose="020B0503020204020204" pitchFamily="34" charset="-122"/>
            </a:endParaRPr>
          </a:p>
          <a:p>
            <a:pPr marL="285750" marR="0" lvl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defRPr/>
            </a:pPr>
            <a:r>
              <a:rPr lang="zh-CN" altLang="zh-CN" sz="1600" noProof="0" dirty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pitchFamily="34" charset="-122"/>
              </a:rPr>
              <a:t>选择 “单位登录”下方“前往安徽政务服务网”，跳转至安徽政务服务网登录页面</a:t>
            </a:r>
            <a:r>
              <a:rPr lang="zh-CN" altLang="en-US" sz="1600" noProof="0" dirty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pitchFamily="34" charset="-122"/>
              </a:rPr>
              <a:t>，</a:t>
            </a:r>
            <a:r>
              <a:rPr lang="zh-CN" altLang="zh-CN" sz="1600" noProof="0" dirty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pitchFamily="34" charset="-122"/>
              </a:rPr>
              <a:t>使用安徽政务服务网账号密码进行登录</a:t>
            </a:r>
            <a:r>
              <a:rPr lang="zh-CN" altLang="en-US" sz="1600" noProof="0" dirty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pitchFamily="34" charset="-122"/>
              </a:rPr>
              <a:t>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285750" marR="0" lvl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571500" marR="0" lvl="0" indent="-28575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单位无统一社会信用代码或与集团单位共用统一社会信用代码：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285750" marR="0" lvl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该类型单位请将单位的相关信息提供给所属人社部门，由人社部门确认后提供给运维人员进行账号内置。内置成功在单位登录页下选择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“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内置单位登录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”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。需要提供信息如下：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914400" marR="0" lvl="1" indent="-28575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单位名称、单位性质（事业单位、事业单位（中直）、国有企业、国有企业（中直）、非公企业、其它）、单位地址、单位属地（市属单位填写市，县区单位选择县区）；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914400" marR="0" lvl="1" indent="-28575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单位联系人姓名、身份证号码、手机号码、电子邮箱。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571500" marR="0" lvl="0" indent="-28575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1465" y="842010"/>
            <a:ext cx="6172835" cy="41706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1475" y="209550"/>
            <a:ext cx="325247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100" noProof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四</a:t>
            </a:r>
            <a:r>
              <a:rPr kumimoji="0" lang="zh-CN" altLang="en-US" sz="2400" b="1" i="0" u="none" strike="noStrike" kern="100" cap="none" spc="0" normalizeH="0" baseline="0" noProof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单位审核</a:t>
            </a:r>
            <a:r>
              <a:rPr lang="en-US" altLang="zh-CN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--</a:t>
            </a:r>
            <a:r>
              <a:rPr lang="zh-CN" altLang="en-US" sz="2000" b="1" kern="100" noProof="1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单位登录</a:t>
            </a:r>
            <a:endParaRPr kumimoji="0" lang="zh-CN" altLang="en-US" sz="2000" b="1" i="0" u="none" strike="noStrike" kern="100" cap="none" spc="0" normalizeH="0" baseline="0" noProof="1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1" name="组合 6"/>
          <p:cNvGrpSpPr/>
          <p:nvPr/>
        </p:nvGrpSpPr>
        <p:grpSpPr>
          <a:xfrm>
            <a:off x="360000" y="684000"/>
            <a:ext cx="4789488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3103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763103" y="2842590"/>
              <a:ext cx="1765442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8546" y="2842590"/>
              <a:ext cx="1763103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1649" y="2842590"/>
              <a:ext cx="1763103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27635" y="769620"/>
            <a:ext cx="8688388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>
            <a:spAutoFit/>
          </a:bodyPr>
          <a:lstStyle/>
          <a:p>
            <a:pPr marL="266700" marR="0" lvl="0" indent="0" algn="just" defTabSz="68580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   </a:t>
            </a:r>
            <a:r>
              <a:rPr kumimoji="0" lang="zh-CN" altLang="en-US" sz="16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首次登录的单位，从安徽政务网跳转到本系统时需要完善单位的相关信息。</a:t>
            </a: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66700" marR="0" lvl="0" indent="0" algn="just" defTabSz="685800" rtl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zh-CN" sz="16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注：</a:t>
            </a:r>
            <a:r>
              <a:rPr kumimoji="0" lang="zh-CN" altLang="zh-CN" sz="160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省属单位的属地请选择“安徽省”，市属单位的属地请选择对应市，其他单位请根据实际情况选择对应县区。</a:t>
            </a:r>
            <a:endParaRPr kumimoji="0" lang="zh-CN" altLang="zh-CN" sz="160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pic>
        <p:nvPicPr>
          <p:cNvPr id="37893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7498" y="1228090"/>
            <a:ext cx="5864225" cy="383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60045" y="224790"/>
            <a:ext cx="325247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100" noProof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四</a:t>
            </a:r>
            <a:r>
              <a:rPr kumimoji="0" lang="zh-CN" altLang="en-US" sz="2400" b="1" i="0" u="none" strike="noStrike" kern="100" cap="none" spc="0" normalizeH="0" baseline="0" noProof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单位审核</a:t>
            </a:r>
            <a:r>
              <a:rPr lang="en-US" altLang="zh-CN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--</a:t>
            </a:r>
            <a:r>
              <a:rPr lang="zh-CN" altLang="en-US" sz="2000" b="1" kern="100" noProof="1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单位登录</a:t>
            </a:r>
            <a:endParaRPr kumimoji="0" lang="zh-CN" altLang="en-US" sz="2000" b="1" i="0" u="none" strike="noStrike" kern="100" cap="none" spc="0" normalizeH="0" baseline="0" noProof="1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5" name="组合 6"/>
          <p:cNvGrpSpPr/>
          <p:nvPr/>
        </p:nvGrpSpPr>
        <p:grpSpPr>
          <a:xfrm>
            <a:off x="360000" y="684000"/>
            <a:ext cx="4789488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3103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763103" y="2842590"/>
              <a:ext cx="1765442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8546" y="2842590"/>
              <a:ext cx="1763103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1649" y="2842590"/>
              <a:ext cx="1763103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14020" y="767715"/>
            <a:ext cx="863917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kern="0" smtClean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单位在“职称申报”页面审核个人申报材料。</a:t>
            </a: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3535" y="237490"/>
            <a:ext cx="325247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100" noProof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四</a:t>
            </a:r>
            <a:r>
              <a:rPr kumimoji="0" lang="zh-CN" altLang="en-US" sz="2400" b="1" i="0" u="none" strike="noStrike" kern="100" cap="none" spc="0" normalizeH="0" baseline="0" noProof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单位审核</a:t>
            </a:r>
            <a:r>
              <a:rPr lang="en-US" altLang="zh-CN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--</a:t>
            </a:r>
            <a:r>
              <a:rPr lang="zh-CN" altLang="en-US" sz="2000" b="1" kern="100" noProof="1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单位审核</a:t>
            </a:r>
            <a:endParaRPr kumimoji="0" lang="zh-CN" altLang="en-US" sz="2000" b="1" i="0" u="none" strike="noStrike" kern="100" cap="none" spc="0" normalizeH="0" baseline="0" noProof="1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1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5920" y="1216025"/>
            <a:ext cx="5313680" cy="3927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17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473" y="1297940"/>
            <a:ext cx="7188200" cy="3648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9" name="组合 6"/>
          <p:cNvGrpSpPr/>
          <p:nvPr/>
        </p:nvGrpSpPr>
        <p:grpSpPr>
          <a:xfrm>
            <a:off x="360000" y="684000"/>
            <a:ext cx="4789488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3103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763103" y="2842590"/>
              <a:ext cx="1765442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8546" y="2842590"/>
              <a:ext cx="1763103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1649" y="2842590"/>
              <a:ext cx="1763103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3660" y="762000"/>
            <a:ext cx="8639175" cy="1290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>
            <a:spAutoFit/>
          </a:bodyPr>
          <a:lstStyle/>
          <a:p>
            <a:pPr marL="0" marR="0" lvl="0" indent="0" algn="l" defTabSz="914400" rtl="0" eaLnBrk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    </a:t>
            </a:r>
            <a:r>
              <a:rPr kumimoji="0" lang="en-US" altLang="zh-CN" sz="16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0" lang="zh-CN" altLang="en-US" sz="16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全面实行岗位管理，且岗位职责与专业技术人员学术技术水平密切相关的事业单位，应在岗位结构比例内开展职称推荐工作。在系统中，单位性质为事业单位的，单位管理员需要设置本单位的岗位核准信息，设置后才能进行</a:t>
            </a:r>
            <a:r>
              <a:rPr kumimoji="0" lang="zh-CN" altLang="en-US" sz="18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职称申报审核。</a:t>
            </a: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9941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7880" y="2277745"/>
            <a:ext cx="7508875" cy="2144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2" name="图片 5" descr="C:\Users\Administrator\Desktop\图片1.png图片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93165" y="1651953"/>
            <a:ext cx="5984240" cy="3395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64490" y="216535"/>
            <a:ext cx="325247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100" noProof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四</a:t>
            </a:r>
            <a:r>
              <a:rPr kumimoji="0" lang="zh-CN" altLang="en-US" sz="2400" b="1" i="0" u="none" strike="noStrike" kern="100" cap="none" spc="0" normalizeH="0" baseline="0" noProof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单位审核</a:t>
            </a:r>
            <a:r>
              <a:rPr lang="en-US" altLang="zh-CN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--</a:t>
            </a:r>
            <a:r>
              <a:rPr lang="zh-CN" altLang="en-US" sz="2000" b="1" kern="100" noProof="1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岗位设置</a:t>
            </a:r>
            <a:endParaRPr kumimoji="0" lang="zh-CN" altLang="en-US" sz="2000" b="1" i="0" u="none" strike="noStrike" kern="100" cap="none" spc="0" normalizeH="0" baseline="0" noProof="1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3" name="组合 6"/>
          <p:cNvGrpSpPr/>
          <p:nvPr/>
        </p:nvGrpSpPr>
        <p:grpSpPr>
          <a:xfrm>
            <a:off x="360000" y="684000"/>
            <a:ext cx="4789488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3103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763103" y="2842590"/>
              <a:ext cx="1765442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8546" y="2842590"/>
              <a:ext cx="1763103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1649" y="2842590"/>
              <a:ext cx="1763103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51485" y="786130"/>
            <a:ext cx="7441565" cy="8286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19" tIns="45719" rIns="45719" bIns="45719" spcCol="38100">
            <a:spAutoFit/>
          </a:bodyPr>
          <a:lstStyle/>
          <a:p>
            <a:pPr marL="0" marR="0" lvl="0" indent="0" algn="l" defTabSz="914400" rtl="0" eaLnBrk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注意：</a:t>
            </a:r>
            <a:r>
              <a:rPr kumimoji="0" lang="zh-CN" altLang="en-US" sz="16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需要提供委托评审函的用人单位，可直接在系统导出委托评审函模板，打印盖章后上传。</a:t>
            </a: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0965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5695" y="1711325"/>
            <a:ext cx="6983095" cy="32359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64490" y="230505"/>
            <a:ext cx="325247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100" noProof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四</a:t>
            </a:r>
            <a:r>
              <a:rPr kumimoji="0" lang="zh-CN" altLang="en-US" sz="2400" b="1" i="0" u="none" strike="noStrike" kern="100" cap="none" spc="0" normalizeH="0" baseline="0" noProof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单位审核</a:t>
            </a:r>
            <a:r>
              <a:rPr lang="en-US" altLang="zh-CN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--</a:t>
            </a:r>
            <a:r>
              <a:rPr lang="zh-CN" altLang="en-US" sz="2000" b="1" kern="100" noProof="1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委托评审</a:t>
            </a:r>
            <a:endParaRPr kumimoji="0" lang="zh-CN" altLang="en-US" sz="2000" b="1" i="0" u="none" strike="noStrike" kern="100" cap="none" spc="0" normalizeH="0" baseline="0" noProof="1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0205" y="196850"/>
            <a:ext cx="253873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五、主管部门审核</a:t>
            </a:r>
            <a:endParaRPr kumimoji="0" lang="zh-CN" altLang="en-US" sz="2400" b="1" i="0" u="none" strike="noStrike" kern="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1987" name="组合 6"/>
          <p:cNvGrpSpPr/>
          <p:nvPr/>
        </p:nvGrpSpPr>
        <p:grpSpPr>
          <a:xfrm>
            <a:off x="360000" y="684000"/>
            <a:ext cx="4789488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3103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763103" y="2842590"/>
              <a:ext cx="1765442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8546" y="2842590"/>
              <a:ext cx="1763103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1649" y="2842590"/>
              <a:ext cx="1763103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pic>
        <p:nvPicPr>
          <p:cNvPr id="4198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108" y="1270635"/>
            <a:ext cx="7902575" cy="3538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330200" y="728980"/>
            <a:ext cx="863917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在“详情”界面查看申报信息，审核材料（通过、退回、终止和转交）</a:t>
            </a: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92"/>
          <p:cNvSpPr/>
          <p:nvPr/>
        </p:nvSpPr>
        <p:spPr>
          <a:xfrm>
            <a:off x="2847975" y="814388"/>
            <a:ext cx="3448050" cy="35147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6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6"/>
                  <a:pt x="4835" y="0"/>
                  <a:pt x="10800" y="0"/>
                </a:cubicBezTo>
                <a:cubicBezTo>
                  <a:pt x="16766" y="0"/>
                  <a:pt x="21600" y="4836"/>
                  <a:pt x="21600" y="10800"/>
                </a:cubicBezTo>
                <a:close/>
              </a:path>
            </a:pathLst>
          </a:custGeom>
          <a:solidFill>
            <a:srgbClr val="0070C0">
              <a:alpha val="66000"/>
            </a:srgbClr>
          </a:solidFill>
          <a:ln w="12700" cap="flat">
            <a:noFill/>
            <a:miter lim="400000"/>
          </a:ln>
          <a:effectLst/>
        </p:spPr>
        <p:txBody>
          <a:bodyPr lIns="19050" tIns="19050" rIns="19050" bIns="1905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75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1267" name="Text Placeholder 5"/>
          <p:cNvSpPr txBox="1"/>
          <p:nvPr/>
        </p:nvSpPr>
        <p:spPr>
          <a:xfrm>
            <a:off x="1482725" y="2659063"/>
            <a:ext cx="6176963" cy="10604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 defTabSz="914400" eaLnBrk="1" hangingPunct="1"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评审计划发布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126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563" y="1533525"/>
            <a:ext cx="901700" cy="901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3700" y="224790"/>
            <a:ext cx="253873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六、人社部门审核</a:t>
            </a:r>
            <a:endParaRPr kumimoji="0" lang="zh-CN" altLang="en-US" sz="2400" b="1" i="0" u="none" strike="noStrike" kern="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3011" name="组合 6"/>
          <p:cNvGrpSpPr/>
          <p:nvPr/>
        </p:nvGrpSpPr>
        <p:grpSpPr>
          <a:xfrm>
            <a:off x="360000" y="684000"/>
            <a:ext cx="4789488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3103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763103" y="2842590"/>
              <a:ext cx="1765442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8546" y="2842590"/>
              <a:ext cx="1763103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1649" y="2842590"/>
              <a:ext cx="1763103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pic>
        <p:nvPicPr>
          <p:cNvPr id="4301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725" y="1584325"/>
            <a:ext cx="7575550" cy="2568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490855" y="796290"/>
            <a:ext cx="863917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在“详情”界面查看申报信息，审核材料（通过、退回、终止和转交）</a:t>
            </a: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6235" y="224790"/>
            <a:ext cx="253873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七、组建单位审核</a:t>
            </a:r>
            <a:endParaRPr kumimoji="0" lang="zh-CN" altLang="en-US" sz="2400" b="1" i="0" u="none" strike="noStrike" kern="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4035" name="组合 6"/>
          <p:cNvGrpSpPr/>
          <p:nvPr/>
        </p:nvGrpSpPr>
        <p:grpSpPr>
          <a:xfrm>
            <a:off x="360000" y="684000"/>
            <a:ext cx="4789488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3103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763103" y="2842590"/>
              <a:ext cx="1765442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8546" y="2842590"/>
              <a:ext cx="1763103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1649" y="2842590"/>
              <a:ext cx="1763103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pic>
        <p:nvPicPr>
          <p:cNvPr id="4403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1226820"/>
            <a:ext cx="8362950" cy="3740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504825" y="767715"/>
            <a:ext cx="863917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在“详情”界面查看申报信息，审核材料（通过、退回、终止和转交）</a:t>
            </a: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9250" y="252730"/>
            <a:ext cx="1824038" cy="3698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lstStyle/>
          <a:p>
            <a:pPr marL="342900" marR="0" lvl="0" indent="-34290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1800" b="0" i="0" u="none" strike="noStrike" kern="0" cap="none" spc="0" normalizeH="0" baseline="0" noProof="1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上传面试成绩</a:t>
            </a: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5059" name="组合 6"/>
          <p:cNvGrpSpPr/>
          <p:nvPr/>
        </p:nvGrpSpPr>
        <p:grpSpPr>
          <a:xfrm>
            <a:off x="360000" y="684000"/>
            <a:ext cx="4789488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3103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763103" y="2842590"/>
              <a:ext cx="1765442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8546" y="2842590"/>
              <a:ext cx="1763103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1649" y="2842590"/>
              <a:ext cx="1763103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pic>
        <p:nvPicPr>
          <p:cNvPr id="45060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558" y="1930083"/>
            <a:ext cx="7947025" cy="1731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598805" y="769620"/>
            <a:ext cx="836168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19" tIns="45719" rIns="45719" bIns="45719" spcCol="381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评审方式中有设置面试的，组建单位在专家评审之前需将申报人员的面试分数导入系统。</a:t>
            </a: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5061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5" y="1567815"/>
            <a:ext cx="7947025" cy="2236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92"/>
          <p:cNvSpPr/>
          <p:nvPr/>
        </p:nvSpPr>
        <p:spPr>
          <a:xfrm>
            <a:off x="2847975" y="814388"/>
            <a:ext cx="3448050" cy="35147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6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6"/>
                  <a:pt x="4835" y="0"/>
                  <a:pt x="10800" y="0"/>
                </a:cubicBezTo>
                <a:cubicBezTo>
                  <a:pt x="16766" y="0"/>
                  <a:pt x="21600" y="4836"/>
                  <a:pt x="21600" y="10800"/>
                </a:cubicBezTo>
                <a:close/>
              </a:path>
            </a:pathLst>
          </a:custGeom>
          <a:solidFill>
            <a:srgbClr val="0070C0">
              <a:alpha val="66000"/>
            </a:srgbClr>
          </a:solidFill>
          <a:ln w="12700" cap="flat">
            <a:noFill/>
            <a:miter lim="400000"/>
          </a:ln>
          <a:effectLst/>
        </p:spPr>
        <p:txBody>
          <a:bodyPr lIns="19050" tIns="19050" rIns="19050" bIns="1905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75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6083" name="Text Placeholder 5"/>
          <p:cNvSpPr txBox="1"/>
          <p:nvPr/>
        </p:nvSpPr>
        <p:spPr>
          <a:xfrm>
            <a:off x="1484313" y="2719388"/>
            <a:ext cx="6175375" cy="10620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 defTabSz="914400" eaLnBrk="1" hangingPunct="1"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各部门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defTabSz="914400" eaLnBrk="1" hangingPunct="1"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主要职责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46084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6375" y="1514475"/>
            <a:ext cx="1112838" cy="1036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组合 6"/>
          <p:cNvGrpSpPr/>
          <p:nvPr/>
        </p:nvGrpSpPr>
        <p:grpSpPr>
          <a:xfrm>
            <a:off x="444500" y="746125"/>
            <a:ext cx="4787900" cy="96838"/>
            <a:chOff x="0" y="2842590"/>
            <a:chExt cx="7054752" cy="89212"/>
          </a:xfrm>
        </p:grpSpPr>
        <p:sp>
          <p:nvSpPr>
            <p:cNvPr id="4" name="矩形 3"/>
            <p:cNvSpPr/>
            <p:nvPr/>
          </p:nvSpPr>
          <p:spPr>
            <a:xfrm>
              <a:off x="0" y="2842590"/>
              <a:ext cx="1763688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763688" y="2842590"/>
              <a:ext cx="1763688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527376" y="2842590"/>
              <a:ext cx="1763688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291064" y="2842590"/>
              <a:ext cx="1763688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44500" y="1062355"/>
            <a:ext cx="2593975" cy="3698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申报单位要做什么？</a:t>
            </a: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4500" y="204788"/>
            <a:ext cx="192659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一、申报单位</a:t>
            </a:r>
            <a:endParaRPr kumimoji="0" lang="zh-CN" altLang="en-US" sz="2400" b="1" i="0" u="none" strike="noStrike" kern="1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21" name="Freeform 5"/>
          <p:cNvSpPr/>
          <p:nvPr>
            <p:custDataLst>
              <p:tags r:id="rId1"/>
            </p:custDataLst>
          </p:nvPr>
        </p:nvSpPr>
        <p:spPr bwMode="auto">
          <a:xfrm>
            <a:off x="4046538" y="3992563"/>
            <a:ext cx="1025525" cy="823913"/>
          </a:xfrm>
          <a:custGeom>
            <a:avLst/>
            <a:gdLst>
              <a:gd name="T0" fmla="*/ 2 w 466"/>
              <a:gd name="T1" fmla="*/ 0 h 372"/>
              <a:gd name="T2" fmla="*/ 2 w 466"/>
              <a:gd name="T3" fmla="*/ 0 h 372"/>
              <a:gd name="T4" fmla="*/ 466 w 466"/>
              <a:gd name="T5" fmla="*/ 0 h 372"/>
              <a:gd name="T6" fmla="*/ 466 w 466"/>
              <a:gd name="T7" fmla="*/ 0 h 372"/>
              <a:gd name="T8" fmla="*/ 466 w 466"/>
              <a:gd name="T9" fmla="*/ 272 h 372"/>
              <a:gd name="T10" fmla="*/ 466 w 466"/>
              <a:gd name="T11" fmla="*/ 272 h 372"/>
              <a:gd name="T12" fmla="*/ 466 w 466"/>
              <a:gd name="T13" fmla="*/ 280 h 372"/>
              <a:gd name="T14" fmla="*/ 466 w 466"/>
              <a:gd name="T15" fmla="*/ 294 h 372"/>
              <a:gd name="T16" fmla="*/ 462 w 466"/>
              <a:gd name="T17" fmla="*/ 302 h 372"/>
              <a:gd name="T18" fmla="*/ 460 w 466"/>
              <a:gd name="T19" fmla="*/ 310 h 372"/>
              <a:gd name="T20" fmla="*/ 454 w 466"/>
              <a:gd name="T21" fmla="*/ 316 h 372"/>
              <a:gd name="T22" fmla="*/ 446 w 466"/>
              <a:gd name="T23" fmla="*/ 324 h 372"/>
              <a:gd name="T24" fmla="*/ 446 w 466"/>
              <a:gd name="T25" fmla="*/ 324 h 372"/>
              <a:gd name="T26" fmla="*/ 440 w 466"/>
              <a:gd name="T27" fmla="*/ 326 h 372"/>
              <a:gd name="T28" fmla="*/ 430 w 466"/>
              <a:gd name="T29" fmla="*/ 330 h 372"/>
              <a:gd name="T30" fmla="*/ 430 w 466"/>
              <a:gd name="T31" fmla="*/ 330 h 372"/>
              <a:gd name="T32" fmla="*/ 294 w 466"/>
              <a:gd name="T33" fmla="*/ 330 h 372"/>
              <a:gd name="T34" fmla="*/ 294 w 466"/>
              <a:gd name="T35" fmla="*/ 330 h 372"/>
              <a:gd name="T36" fmla="*/ 290 w 466"/>
              <a:gd name="T37" fmla="*/ 340 h 372"/>
              <a:gd name="T38" fmla="*/ 286 w 466"/>
              <a:gd name="T39" fmla="*/ 346 h 372"/>
              <a:gd name="T40" fmla="*/ 282 w 466"/>
              <a:gd name="T41" fmla="*/ 352 h 372"/>
              <a:gd name="T42" fmla="*/ 282 w 466"/>
              <a:gd name="T43" fmla="*/ 352 h 372"/>
              <a:gd name="T44" fmla="*/ 276 w 466"/>
              <a:gd name="T45" fmla="*/ 358 h 372"/>
              <a:gd name="T46" fmla="*/ 268 w 466"/>
              <a:gd name="T47" fmla="*/ 362 h 372"/>
              <a:gd name="T48" fmla="*/ 256 w 466"/>
              <a:gd name="T49" fmla="*/ 368 h 372"/>
              <a:gd name="T50" fmla="*/ 244 w 466"/>
              <a:gd name="T51" fmla="*/ 370 h 372"/>
              <a:gd name="T52" fmla="*/ 238 w 466"/>
              <a:gd name="T53" fmla="*/ 372 h 372"/>
              <a:gd name="T54" fmla="*/ 238 w 466"/>
              <a:gd name="T55" fmla="*/ 372 h 372"/>
              <a:gd name="T56" fmla="*/ 230 w 466"/>
              <a:gd name="T57" fmla="*/ 372 h 372"/>
              <a:gd name="T58" fmla="*/ 216 w 466"/>
              <a:gd name="T59" fmla="*/ 370 h 372"/>
              <a:gd name="T60" fmla="*/ 208 w 466"/>
              <a:gd name="T61" fmla="*/ 368 h 372"/>
              <a:gd name="T62" fmla="*/ 200 w 466"/>
              <a:gd name="T63" fmla="*/ 364 h 372"/>
              <a:gd name="T64" fmla="*/ 192 w 466"/>
              <a:gd name="T65" fmla="*/ 360 h 372"/>
              <a:gd name="T66" fmla="*/ 184 w 466"/>
              <a:gd name="T67" fmla="*/ 352 h 372"/>
              <a:gd name="T68" fmla="*/ 184 w 466"/>
              <a:gd name="T69" fmla="*/ 352 h 372"/>
              <a:gd name="T70" fmla="*/ 180 w 466"/>
              <a:gd name="T71" fmla="*/ 346 h 372"/>
              <a:gd name="T72" fmla="*/ 178 w 466"/>
              <a:gd name="T73" fmla="*/ 340 h 372"/>
              <a:gd name="T74" fmla="*/ 174 w 466"/>
              <a:gd name="T75" fmla="*/ 330 h 372"/>
              <a:gd name="T76" fmla="*/ 174 w 466"/>
              <a:gd name="T77" fmla="*/ 330 h 372"/>
              <a:gd name="T78" fmla="*/ 42 w 466"/>
              <a:gd name="T79" fmla="*/ 330 h 372"/>
              <a:gd name="T80" fmla="*/ 42 w 466"/>
              <a:gd name="T81" fmla="*/ 330 h 372"/>
              <a:gd name="T82" fmla="*/ 30 w 466"/>
              <a:gd name="T83" fmla="*/ 328 h 372"/>
              <a:gd name="T84" fmla="*/ 22 w 466"/>
              <a:gd name="T85" fmla="*/ 322 h 372"/>
              <a:gd name="T86" fmla="*/ 12 w 466"/>
              <a:gd name="T87" fmla="*/ 314 h 372"/>
              <a:gd name="T88" fmla="*/ 12 w 466"/>
              <a:gd name="T89" fmla="*/ 314 h 372"/>
              <a:gd name="T90" fmla="*/ 8 w 466"/>
              <a:gd name="T91" fmla="*/ 308 h 372"/>
              <a:gd name="T92" fmla="*/ 4 w 466"/>
              <a:gd name="T93" fmla="*/ 302 h 372"/>
              <a:gd name="T94" fmla="*/ 2 w 466"/>
              <a:gd name="T95" fmla="*/ 290 h 372"/>
              <a:gd name="T96" fmla="*/ 0 w 466"/>
              <a:gd name="T97" fmla="*/ 282 h 372"/>
              <a:gd name="T98" fmla="*/ 2 w 466"/>
              <a:gd name="T99" fmla="*/ 276 h 372"/>
              <a:gd name="T100" fmla="*/ 2 w 466"/>
              <a:gd name="T101" fmla="*/ 276 h 372"/>
              <a:gd name="T102" fmla="*/ 2 w 466"/>
              <a:gd name="T103" fmla="*/ 0 h 372"/>
              <a:gd name="T104" fmla="*/ 2 w 466"/>
              <a:gd name="T10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6" h="372">
                <a:moveTo>
                  <a:pt x="2" y="0"/>
                </a:moveTo>
                <a:lnTo>
                  <a:pt x="2" y="0"/>
                </a:lnTo>
                <a:lnTo>
                  <a:pt x="466" y="0"/>
                </a:lnTo>
                <a:lnTo>
                  <a:pt x="466" y="0"/>
                </a:lnTo>
                <a:lnTo>
                  <a:pt x="466" y="272"/>
                </a:lnTo>
                <a:lnTo>
                  <a:pt x="466" y="272"/>
                </a:lnTo>
                <a:lnTo>
                  <a:pt x="466" y="280"/>
                </a:lnTo>
                <a:lnTo>
                  <a:pt x="466" y="294"/>
                </a:lnTo>
                <a:lnTo>
                  <a:pt x="462" y="302"/>
                </a:lnTo>
                <a:lnTo>
                  <a:pt x="460" y="310"/>
                </a:lnTo>
                <a:lnTo>
                  <a:pt x="454" y="316"/>
                </a:lnTo>
                <a:lnTo>
                  <a:pt x="446" y="324"/>
                </a:lnTo>
                <a:lnTo>
                  <a:pt x="446" y="324"/>
                </a:lnTo>
                <a:lnTo>
                  <a:pt x="440" y="326"/>
                </a:lnTo>
                <a:lnTo>
                  <a:pt x="430" y="330"/>
                </a:lnTo>
                <a:lnTo>
                  <a:pt x="430" y="330"/>
                </a:lnTo>
                <a:lnTo>
                  <a:pt x="294" y="330"/>
                </a:lnTo>
                <a:lnTo>
                  <a:pt x="294" y="330"/>
                </a:lnTo>
                <a:lnTo>
                  <a:pt x="290" y="340"/>
                </a:lnTo>
                <a:lnTo>
                  <a:pt x="286" y="346"/>
                </a:lnTo>
                <a:lnTo>
                  <a:pt x="282" y="352"/>
                </a:lnTo>
                <a:lnTo>
                  <a:pt x="282" y="352"/>
                </a:lnTo>
                <a:lnTo>
                  <a:pt x="276" y="358"/>
                </a:lnTo>
                <a:lnTo>
                  <a:pt x="268" y="362"/>
                </a:lnTo>
                <a:lnTo>
                  <a:pt x="256" y="368"/>
                </a:lnTo>
                <a:lnTo>
                  <a:pt x="244" y="370"/>
                </a:lnTo>
                <a:lnTo>
                  <a:pt x="238" y="372"/>
                </a:lnTo>
                <a:lnTo>
                  <a:pt x="238" y="372"/>
                </a:lnTo>
                <a:lnTo>
                  <a:pt x="230" y="372"/>
                </a:lnTo>
                <a:lnTo>
                  <a:pt x="216" y="370"/>
                </a:lnTo>
                <a:lnTo>
                  <a:pt x="208" y="368"/>
                </a:lnTo>
                <a:lnTo>
                  <a:pt x="200" y="364"/>
                </a:lnTo>
                <a:lnTo>
                  <a:pt x="192" y="360"/>
                </a:lnTo>
                <a:lnTo>
                  <a:pt x="184" y="352"/>
                </a:lnTo>
                <a:lnTo>
                  <a:pt x="184" y="352"/>
                </a:lnTo>
                <a:lnTo>
                  <a:pt x="180" y="346"/>
                </a:lnTo>
                <a:lnTo>
                  <a:pt x="178" y="340"/>
                </a:lnTo>
                <a:lnTo>
                  <a:pt x="174" y="330"/>
                </a:lnTo>
                <a:lnTo>
                  <a:pt x="174" y="330"/>
                </a:lnTo>
                <a:lnTo>
                  <a:pt x="42" y="330"/>
                </a:lnTo>
                <a:lnTo>
                  <a:pt x="42" y="330"/>
                </a:lnTo>
                <a:lnTo>
                  <a:pt x="30" y="328"/>
                </a:lnTo>
                <a:lnTo>
                  <a:pt x="22" y="322"/>
                </a:lnTo>
                <a:lnTo>
                  <a:pt x="12" y="314"/>
                </a:lnTo>
                <a:lnTo>
                  <a:pt x="12" y="314"/>
                </a:lnTo>
                <a:lnTo>
                  <a:pt x="8" y="308"/>
                </a:lnTo>
                <a:lnTo>
                  <a:pt x="4" y="302"/>
                </a:lnTo>
                <a:lnTo>
                  <a:pt x="2" y="290"/>
                </a:lnTo>
                <a:lnTo>
                  <a:pt x="0" y="282"/>
                </a:lnTo>
                <a:lnTo>
                  <a:pt x="2" y="276"/>
                </a:lnTo>
                <a:lnTo>
                  <a:pt x="2" y="276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8590C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7500" tIns="35100" rIns="67500" bIns="35100" anchor="ctr">
            <a:normAutofit/>
          </a:bodyPr>
          <a:lstStyle/>
          <a:p>
            <a:pPr marL="0" marR="0" lvl="0" indent="0" algn="ctr" defTabSz="6858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55" b="0" i="0" u="none" strike="noStrike" kern="1200" cap="none" spc="0" normalizeH="0" baseline="0" noProof="1">
              <a:ln>
                <a:noFill/>
              </a:ln>
              <a:gradFill flip="none" rotWithShape="1">
                <a:gsLst>
                  <a:gs pos="0">
                    <a:sysClr val="window" lastClr="FFFFFF">
                      <a:shade val="30000"/>
                      <a:satMod val="115000"/>
                    </a:sysClr>
                  </a:gs>
                  <a:gs pos="50000">
                    <a:sysClr val="window" lastClr="FFFFFF">
                      <a:shade val="67500"/>
                      <a:satMod val="115000"/>
                    </a:sysClr>
                  </a:gs>
                  <a:gs pos="100000">
                    <a:sysClr val="window" lastClr="FFFFFF">
                      <a:shade val="100000"/>
                      <a:satMod val="115000"/>
                    </a:sys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2" name="Freeform 6"/>
          <p:cNvSpPr/>
          <p:nvPr>
            <p:custDataLst>
              <p:tags r:id="rId2"/>
            </p:custDataLst>
          </p:nvPr>
        </p:nvSpPr>
        <p:spPr bwMode="auto">
          <a:xfrm>
            <a:off x="3605213" y="2217738"/>
            <a:ext cx="612775" cy="1173163"/>
          </a:xfrm>
          <a:custGeom>
            <a:avLst/>
            <a:gdLst>
              <a:gd name="T0" fmla="*/ 68 w 278"/>
              <a:gd name="T1" fmla="*/ 86 h 530"/>
              <a:gd name="T2" fmla="*/ 68 w 278"/>
              <a:gd name="T3" fmla="*/ 86 h 530"/>
              <a:gd name="T4" fmla="*/ 46 w 278"/>
              <a:gd name="T5" fmla="*/ 126 h 530"/>
              <a:gd name="T6" fmla="*/ 28 w 278"/>
              <a:gd name="T7" fmla="*/ 164 h 530"/>
              <a:gd name="T8" fmla="*/ 16 w 278"/>
              <a:gd name="T9" fmla="*/ 200 h 530"/>
              <a:gd name="T10" fmla="*/ 8 w 278"/>
              <a:gd name="T11" fmla="*/ 234 h 530"/>
              <a:gd name="T12" fmla="*/ 4 w 278"/>
              <a:gd name="T13" fmla="*/ 264 h 530"/>
              <a:gd name="T14" fmla="*/ 2 w 278"/>
              <a:gd name="T15" fmla="*/ 292 h 530"/>
              <a:gd name="T16" fmla="*/ 0 w 278"/>
              <a:gd name="T17" fmla="*/ 332 h 530"/>
              <a:gd name="T18" fmla="*/ 0 w 278"/>
              <a:gd name="T19" fmla="*/ 332 h 530"/>
              <a:gd name="T20" fmla="*/ 2 w 278"/>
              <a:gd name="T21" fmla="*/ 364 h 530"/>
              <a:gd name="T22" fmla="*/ 8 w 278"/>
              <a:gd name="T23" fmla="*/ 400 h 530"/>
              <a:gd name="T24" fmla="*/ 12 w 278"/>
              <a:gd name="T25" fmla="*/ 420 h 530"/>
              <a:gd name="T26" fmla="*/ 18 w 278"/>
              <a:gd name="T27" fmla="*/ 440 h 530"/>
              <a:gd name="T28" fmla="*/ 26 w 278"/>
              <a:gd name="T29" fmla="*/ 460 h 530"/>
              <a:gd name="T30" fmla="*/ 36 w 278"/>
              <a:gd name="T31" fmla="*/ 482 h 530"/>
              <a:gd name="T32" fmla="*/ 36 w 278"/>
              <a:gd name="T33" fmla="*/ 482 h 530"/>
              <a:gd name="T34" fmla="*/ 48 w 278"/>
              <a:gd name="T35" fmla="*/ 506 h 530"/>
              <a:gd name="T36" fmla="*/ 62 w 278"/>
              <a:gd name="T37" fmla="*/ 530 h 530"/>
              <a:gd name="T38" fmla="*/ 218 w 278"/>
              <a:gd name="T39" fmla="*/ 402 h 530"/>
              <a:gd name="T40" fmla="*/ 218 w 278"/>
              <a:gd name="T41" fmla="*/ 402 h 530"/>
              <a:gd name="T42" fmla="*/ 212 w 278"/>
              <a:gd name="T43" fmla="*/ 382 h 530"/>
              <a:gd name="T44" fmla="*/ 206 w 278"/>
              <a:gd name="T45" fmla="*/ 366 h 530"/>
              <a:gd name="T46" fmla="*/ 202 w 278"/>
              <a:gd name="T47" fmla="*/ 336 h 530"/>
              <a:gd name="T48" fmla="*/ 202 w 278"/>
              <a:gd name="T49" fmla="*/ 336 h 530"/>
              <a:gd name="T50" fmla="*/ 202 w 278"/>
              <a:gd name="T51" fmla="*/ 312 h 530"/>
              <a:gd name="T52" fmla="*/ 202 w 278"/>
              <a:gd name="T53" fmla="*/ 294 h 530"/>
              <a:gd name="T54" fmla="*/ 206 w 278"/>
              <a:gd name="T55" fmla="*/ 270 h 530"/>
              <a:gd name="T56" fmla="*/ 212 w 278"/>
              <a:gd name="T57" fmla="*/ 246 h 530"/>
              <a:gd name="T58" fmla="*/ 222 w 278"/>
              <a:gd name="T59" fmla="*/ 218 h 530"/>
              <a:gd name="T60" fmla="*/ 236 w 278"/>
              <a:gd name="T61" fmla="*/ 190 h 530"/>
              <a:gd name="T62" fmla="*/ 246 w 278"/>
              <a:gd name="T63" fmla="*/ 176 h 530"/>
              <a:gd name="T64" fmla="*/ 256 w 278"/>
              <a:gd name="T65" fmla="*/ 162 h 530"/>
              <a:gd name="T66" fmla="*/ 256 w 278"/>
              <a:gd name="T67" fmla="*/ 162 h 530"/>
              <a:gd name="T68" fmla="*/ 278 w 278"/>
              <a:gd name="T69" fmla="*/ 140 h 530"/>
              <a:gd name="T70" fmla="*/ 140 w 278"/>
              <a:gd name="T71" fmla="*/ 0 h 530"/>
              <a:gd name="T72" fmla="*/ 140 w 278"/>
              <a:gd name="T73" fmla="*/ 0 h 530"/>
              <a:gd name="T74" fmla="*/ 114 w 278"/>
              <a:gd name="T75" fmla="*/ 26 h 530"/>
              <a:gd name="T76" fmla="*/ 94 w 278"/>
              <a:gd name="T77" fmla="*/ 50 h 530"/>
              <a:gd name="T78" fmla="*/ 78 w 278"/>
              <a:gd name="T79" fmla="*/ 70 h 530"/>
              <a:gd name="T80" fmla="*/ 68 w 278"/>
              <a:gd name="T81" fmla="*/ 86 h 530"/>
              <a:gd name="T82" fmla="*/ 68 w 278"/>
              <a:gd name="T83" fmla="*/ 86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78" h="530">
                <a:moveTo>
                  <a:pt x="68" y="86"/>
                </a:moveTo>
                <a:lnTo>
                  <a:pt x="68" y="86"/>
                </a:lnTo>
                <a:lnTo>
                  <a:pt x="46" y="126"/>
                </a:lnTo>
                <a:lnTo>
                  <a:pt x="28" y="164"/>
                </a:lnTo>
                <a:lnTo>
                  <a:pt x="16" y="200"/>
                </a:lnTo>
                <a:lnTo>
                  <a:pt x="8" y="234"/>
                </a:lnTo>
                <a:lnTo>
                  <a:pt x="4" y="264"/>
                </a:lnTo>
                <a:lnTo>
                  <a:pt x="2" y="292"/>
                </a:lnTo>
                <a:lnTo>
                  <a:pt x="0" y="332"/>
                </a:lnTo>
                <a:lnTo>
                  <a:pt x="0" y="332"/>
                </a:lnTo>
                <a:lnTo>
                  <a:pt x="2" y="364"/>
                </a:lnTo>
                <a:lnTo>
                  <a:pt x="8" y="400"/>
                </a:lnTo>
                <a:lnTo>
                  <a:pt x="12" y="420"/>
                </a:lnTo>
                <a:lnTo>
                  <a:pt x="18" y="440"/>
                </a:lnTo>
                <a:lnTo>
                  <a:pt x="26" y="460"/>
                </a:lnTo>
                <a:lnTo>
                  <a:pt x="36" y="482"/>
                </a:lnTo>
                <a:lnTo>
                  <a:pt x="36" y="482"/>
                </a:lnTo>
                <a:lnTo>
                  <a:pt x="48" y="506"/>
                </a:lnTo>
                <a:lnTo>
                  <a:pt x="62" y="530"/>
                </a:lnTo>
                <a:lnTo>
                  <a:pt x="218" y="402"/>
                </a:lnTo>
                <a:lnTo>
                  <a:pt x="218" y="402"/>
                </a:lnTo>
                <a:lnTo>
                  <a:pt x="212" y="382"/>
                </a:lnTo>
                <a:lnTo>
                  <a:pt x="206" y="366"/>
                </a:lnTo>
                <a:lnTo>
                  <a:pt x="202" y="336"/>
                </a:lnTo>
                <a:lnTo>
                  <a:pt x="202" y="336"/>
                </a:lnTo>
                <a:lnTo>
                  <a:pt x="202" y="312"/>
                </a:lnTo>
                <a:lnTo>
                  <a:pt x="202" y="294"/>
                </a:lnTo>
                <a:lnTo>
                  <a:pt x="206" y="270"/>
                </a:lnTo>
                <a:lnTo>
                  <a:pt x="212" y="246"/>
                </a:lnTo>
                <a:lnTo>
                  <a:pt x="222" y="218"/>
                </a:lnTo>
                <a:lnTo>
                  <a:pt x="236" y="190"/>
                </a:lnTo>
                <a:lnTo>
                  <a:pt x="246" y="176"/>
                </a:lnTo>
                <a:lnTo>
                  <a:pt x="256" y="162"/>
                </a:lnTo>
                <a:lnTo>
                  <a:pt x="256" y="162"/>
                </a:lnTo>
                <a:lnTo>
                  <a:pt x="278" y="140"/>
                </a:lnTo>
                <a:lnTo>
                  <a:pt x="140" y="0"/>
                </a:lnTo>
                <a:lnTo>
                  <a:pt x="140" y="0"/>
                </a:lnTo>
                <a:lnTo>
                  <a:pt x="114" y="26"/>
                </a:lnTo>
                <a:lnTo>
                  <a:pt x="94" y="50"/>
                </a:lnTo>
                <a:lnTo>
                  <a:pt x="78" y="70"/>
                </a:lnTo>
                <a:lnTo>
                  <a:pt x="68" y="86"/>
                </a:lnTo>
                <a:lnTo>
                  <a:pt x="68" y="86"/>
                </a:lnTo>
                <a:close/>
              </a:path>
            </a:pathLst>
          </a:custGeom>
          <a:solidFill>
            <a:srgbClr val="79B6D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7500" tIns="35100" rIns="67500" bIns="35100" anchor="ctr"/>
          <a:lstStyle/>
          <a:p>
            <a:pPr marL="0" marR="0" lvl="0" indent="0" algn="ctr" defTabSz="6858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55" b="0" i="0" u="none" strike="noStrike" kern="1200" cap="none" spc="0" normalizeH="0" baseline="0" noProof="1">
              <a:ln>
                <a:noFill/>
              </a:ln>
              <a:gradFill flip="none" rotWithShape="1">
                <a:gsLst>
                  <a:gs pos="0">
                    <a:sysClr val="window" lastClr="FFFFFF">
                      <a:shade val="30000"/>
                      <a:satMod val="115000"/>
                    </a:sysClr>
                  </a:gs>
                  <a:gs pos="50000">
                    <a:sysClr val="window" lastClr="FFFFFF">
                      <a:shade val="67500"/>
                      <a:satMod val="115000"/>
                    </a:sysClr>
                  </a:gs>
                  <a:gs pos="100000">
                    <a:sysClr val="window" lastClr="FFFFFF">
                      <a:shade val="100000"/>
                      <a:satMod val="115000"/>
                    </a:sys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Freeform 7"/>
          <p:cNvSpPr/>
          <p:nvPr>
            <p:custDataLst>
              <p:tags r:id="rId3"/>
            </p:custDataLst>
          </p:nvPr>
        </p:nvSpPr>
        <p:spPr bwMode="auto">
          <a:xfrm>
            <a:off x="4645025" y="3143250"/>
            <a:ext cx="704850" cy="814388"/>
          </a:xfrm>
          <a:custGeom>
            <a:avLst/>
            <a:gdLst>
              <a:gd name="T0" fmla="*/ 170 w 320"/>
              <a:gd name="T1" fmla="*/ 2 h 368"/>
              <a:gd name="T2" fmla="*/ 170 w 320"/>
              <a:gd name="T3" fmla="*/ 2 h 368"/>
              <a:gd name="T4" fmla="*/ 158 w 320"/>
              <a:gd name="T5" fmla="*/ 18 h 368"/>
              <a:gd name="T6" fmla="*/ 126 w 320"/>
              <a:gd name="T7" fmla="*/ 58 h 368"/>
              <a:gd name="T8" fmla="*/ 126 w 320"/>
              <a:gd name="T9" fmla="*/ 58 h 368"/>
              <a:gd name="T10" fmla="*/ 80 w 320"/>
              <a:gd name="T11" fmla="*/ 118 h 368"/>
              <a:gd name="T12" fmla="*/ 80 w 320"/>
              <a:gd name="T13" fmla="*/ 118 h 368"/>
              <a:gd name="T14" fmla="*/ 56 w 320"/>
              <a:gd name="T15" fmla="*/ 154 h 368"/>
              <a:gd name="T16" fmla="*/ 38 w 320"/>
              <a:gd name="T17" fmla="*/ 184 h 368"/>
              <a:gd name="T18" fmla="*/ 38 w 320"/>
              <a:gd name="T19" fmla="*/ 184 h 368"/>
              <a:gd name="T20" fmla="*/ 26 w 320"/>
              <a:gd name="T21" fmla="*/ 212 h 368"/>
              <a:gd name="T22" fmla="*/ 18 w 320"/>
              <a:gd name="T23" fmla="*/ 236 h 368"/>
              <a:gd name="T24" fmla="*/ 12 w 320"/>
              <a:gd name="T25" fmla="*/ 260 h 368"/>
              <a:gd name="T26" fmla="*/ 8 w 320"/>
              <a:gd name="T27" fmla="*/ 282 h 368"/>
              <a:gd name="T28" fmla="*/ 8 w 320"/>
              <a:gd name="T29" fmla="*/ 282 h 368"/>
              <a:gd name="T30" fmla="*/ 2 w 320"/>
              <a:gd name="T31" fmla="*/ 320 h 368"/>
              <a:gd name="T32" fmla="*/ 0 w 320"/>
              <a:gd name="T33" fmla="*/ 342 h 368"/>
              <a:gd name="T34" fmla="*/ 0 w 320"/>
              <a:gd name="T35" fmla="*/ 368 h 368"/>
              <a:gd name="T36" fmla="*/ 0 w 320"/>
              <a:gd name="T37" fmla="*/ 368 h 368"/>
              <a:gd name="T38" fmla="*/ 196 w 320"/>
              <a:gd name="T39" fmla="*/ 368 h 368"/>
              <a:gd name="T40" fmla="*/ 196 w 320"/>
              <a:gd name="T41" fmla="*/ 368 h 368"/>
              <a:gd name="T42" fmla="*/ 196 w 320"/>
              <a:gd name="T43" fmla="*/ 352 h 368"/>
              <a:gd name="T44" fmla="*/ 198 w 320"/>
              <a:gd name="T45" fmla="*/ 332 h 368"/>
              <a:gd name="T46" fmla="*/ 202 w 320"/>
              <a:gd name="T47" fmla="*/ 310 h 368"/>
              <a:gd name="T48" fmla="*/ 210 w 320"/>
              <a:gd name="T49" fmla="*/ 288 h 368"/>
              <a:gd name="T50" fmla="*/ 210 w 320"/>
              <a:gd name="T51" fmla="*/ 288 h 368"/>
              <a:gd name="T52" fmla="*/ 218 w 320"/>
              <a:gd name="T53" fmla="*/ 268 h 368"/>
              <a:gd name="T54" fmla="*/ 228 w 320"/>
              <a:gd name="T55" fmla="*/ 250 h 368"/>
              <a:gd name="T56" fmla="*/ 258 w 320"/>
              <a:gd name="T57" fmla="*/ 210 h 368"/>
              <a:gd name="T58" fmla="*/ 258 w 320"/>
              <a:gd name="T59" fmla="*/ 210 h 368"/>
              <a:gd name="T60" fmla="*/ 274 w 320"/>
              <a:gd name="T61" fmla="*/ 190 h 368"/>
              <a:gd name="T62" fmla="*/ 288 w 320"/>
              <a:gd name="T63" fmla="*/ 176 h 368"/>
              <a:gd name="T64" fmla="*/ 298 w 320"/>
              <a:gd name="T65" fmla="*/ 162 h 368"/>
              <a:gd name="T66" fmla="*/ 314 w 320"/>
              <a:gd name="T67" fmla="*/ 142 h 368"/>
              <a:gd name="T68" fmla="*/ 314 w 320"/>
              <a:gd name="T69" fmla="*/ 142 h 368"/>
              <a:gd name="T70" fmla="*/ 320 w 320"/>
              <a:gd name="T71" fmla="*/ 134 h 368"/>
              <a:gd name="T72" fmla="*/ 172 w 320"/>
              <a:gd name="T73" fmla="*/ 0 h 368"/>
              <a:gd name="T74" fmla="*/ 172 w 320"/>
              <a:gd name="T75" fmla="*/ 0 h 368"/>
              <a:gd name="T76" fmla="*/ 170 w 320"/>
              <a:gd name="T77" fmla="*/ 2 h 368"/>
              <a:gd name="T78" fmla="*/ 170 w 320"/>
              <a:gd name="T79" fmla="*/ 2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20" h="368">
                <a:moveTo>
                  <a:pt x="170" y="2"/>
                </a:moveTo>
                <a:lnTo>
                  <a:pt x="170" y="2"/>
                </a:lnTo>
                <a:lnTo>
                  <a:pt x="158" y="18"/>
                </a:lnTo>
                <a:lnTo>
                  <a:pt x="126" y="58"/>
                </a:lnTo>
                <a:lnTo>
                  <a:pt x="126" y="58"/>
                </a:lnTo>
                <a:lnTo>
                  <a:pt x="80" y="118"/>
                </a:lnTo>
                <a:lnTo>
                  <a:pt x="80" y="118"/>
                </a:lnTo>
                <a:lnTo>
                  <a:pt x="56" y="154"/>
                </a:lnTo>
                <a:lnTo>
                  <a:pt x="38" y="184"/>
                </a:lnTo>
                <a:lnTo>
                  <a:pt x="38" y="184"/>
                </a:lnTo>
                <a:lnTo>
                  <a:pt x="26" y="212"/>
                </a:lnTo>
                <a:lnTo>
                  <a:pt x="18" y="236"/>
                </a:lnTo>
                <a:lnTo>
                  <a:pt x="12" y="260"/>
                </a:lnTo>
                <a:lnTo>
                  <a:pt x="8" y="282"/>
                </a:lnTo>
                <a:lnTo>
                  <a:pt x="8" y="282"/>
                </a:lnTo>
                <a:lnTo>
                  <a:pt x="2" y="320"/>
                </a:lnTo>
                <a:lnTo>
                  <a:pt x="0" y="342"/>
                </a:lnTo>
                <a:lnTo>
                  <a:pt x="0" y="368"/>
                </a:lnTo>
                <a:lnTo>
                  <a:pt x="0" y="368"/>
                </a:lnTo>
                <a:lnTo>
                  <a:pt x="196" y="368"/>
                </a:lnTo>
                <a:lnTo>
                  <a:pt x="196" y="368"/>
                </a:lnTo>
                <a:lnTo>
                  <a:pt x="196" y="352"/>
                </a:lnTo>
                <a:lnTo>
                  <a:pt x="198" y="332"/>
                </a:lnTo>
                <a:lnTo>
                  <a:pt x="202" y="310"/>
                </a:lnTo>
                <a:lnTo>
                  <a:pt x="210" y="288"/>
                </a:lnTo>
                <a:lnTo>
                  <a:pt x="210" y="288"/>
                </a:lnTo>
                <a:lnTo>
                  <a:pt x="218" y="268"/>
                </a:lnTo>
                <a:lnTo>
                  <a:pt x="228" y="250"/>
                </a:lnTo>
                <a:lnTo>
                  <a:pt x="258" y="210"/>
                </a:lnTo>
                <a:lnTo>
                  <a:pt x="258" y="210"/>
                </a:lnTo>
                <a:lnTo>
                  <a:pt x="274" y="190"/>
                </a:lnTo>
                <a:lnTo>
                  <a:pt x="288" y="176"/>
                </a:lnTo>
                <a:lnTo>
                  <a:pt x="298" y="162"/>
                </a:lnTo>
                <a:lnTo>
                  <a:pt x="314" y="142"/>
                </a:lnTo>
                <a:lnTo>
                  <a:pt x="314" y="142"/>
                </a:lnTo>
                <a:lnTo>
                  <a:pt x="320" y="134"/>
                </a:lnTo>
                <a:lnTo>
                  <a:pt x="172" y="0"/>
                </a:lnTo>
                <a:lnTo>
                  <a:pt x="172" y="0"/>
                </a:lnTo>
                <a:lnTo>
                  <a:pt x="170" y="2"/>
                </a:lnTo>
                <a:lnTo>
                  <a:pt x="170" y="2"/>
                </a:lnTo>
                <a:close/>
              </a:path>
            </a:pathLst>
          </a:custGeom>
          <a:solidFill>
            <a:srgbClr val="79BB8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7500" tIns="35100" rIns="67500" bIns="35100" anchor="ctr"/>
          <a:lstStyle/>
          <a:p>
            <a:pPr marL="0" marR="0" lvl="0" indent="0" algn="ctr" defTabSz="6858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55" b="0" i="0" u="none" strike="noStrike" kern="1200" cap="none" spc="0" normalizeH="0" baseline="0" noProof="1">
              <a:ln>
                <a:noFill/>
              </a:ln>
              <a:gradFill flip="none" rotWithShape="1">
                <a:gsLst>
                  <a:gs pos="0">
                    <a:sysClr val="window" lastClr="FFFFFF">
                      <a:shade val="30000"/>
                      <a:satMod val="115000"/>
                    </a:sysClr>
                  </a:gs>
                  <a:gs pos="50000">
                    <a:sysClr val="window" lastClr="FFFFFF">
                      <a:shade val="67500"/>
                      <a:satMod val="115000"/>
                    </a:sysClr>
                  </a:gs>
                  <a:gs pos="100000">
                    <a:sysClr val="window" lastClr="FFFFFF">
                      <a:shade val="100000"/>
                      <a:satMod val="115000"/>
                    </a:sys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4" name="Freeform 8"/>
          <p:cNvSpPr/>
          <p:nvPr>
            <p:custDataLst>
              <p:tags r:id="rId4"/>
            </p:custDataLst>
          </p:nvPr>
        </p:nvSpPr>
        <p:spPr bwMode="auto">
          <a:xfrm>
            <a:off x="3763963" y="3143250"/>
            <a:ext cx="709613" cy="814388"/>
          </a:xfrm>
          <a:custGeom>
            <a:avLst/>
            <a:gdLst>
              <a:gd name="T0" fmla="*/ 28 w 322"/>
              <a:gd name="T1" fmla="*/ 164 h 368"/>
              <a:gd name="T2" fmla="*/ 28 w 322"/>
              <a:gd name="T3" fmla="*/ 164 h 368"/>
              <a:gd name="T4" fmla="*/ 60 w 322"/>
              <a:gd name="T5" fmla="*/ 204 h 368"/>
              <a:gd name="T6" fmla="*/ 86 w 322"/>
              <a:gd name="T7" fmla="*/ 236 h 368"/>
              <a:gd name="T8" fmla="*/ 96 w 322"/>
              <a:gd name="T9" fmla="*/ 248 h 368"/>
              <a:gd name="T10" fmla="*/ 104 w 322"/>
              <a:gd name="T11" fmla="*/ 262 h 368"/>
              <a:gd name="T12" fmla="*/ 112 w 322"/>
              <a:gd name="T13" fmla="*/ 278 h 368"/>
              <a:gd name="T14" fmla="*/ 120 w 322"/>
              <a:gd name="T15" fmla="*/ 296 h 368"/>
              <a:gd name="T16" fmla="*/ 120 w 322"/>
              <a:gd name="T17" fmla="*/ 296 h 368"/>
              <a:gd name="T18" fmla="*/ 126 w 322"/>
              <a:gd name="T19" fmla="*/ 316 h 368"/>
              <a:gd name="T20" fmla="*/ 130 w 322"/>
              <a:gd name="T21" fmla="*/ 336 h 368"/>
              <a:gd name="T22" fmla="*/ 130 w 322"/>
              <a:gd name="T23" fmla="*/ 352 h 368"/>
              <a:gd name="T24" fmla="*/ 132 w 322"/>
              <a:gd name="T25" fmla="*/ 366 h 368"/>
              <a:gd name="T26" fmla="*/ 132 w 322"/>
              <a:gd name="T27" fmla="*/ 366 h 368"/>
              <a:gd name="T28" fmla="*/ 322 w 322"/>
              <a:gd name="T29" fmla="*/ 368 h 368"/>
              <a:gd name="T30" fmla="*/ 322 w 322"/>
              <a:gd name="T31" fmla="*/ 368 h 368"/>
              <a:gd name="T32" fmla="*/ 322 w 322"/>
              <a:gd name="T33" fmla="*/ 336 h 368"/>
              <a:gd name="T34" fmla="*/ 318 w 322"/>
              <a:gd name="T35" fmla="*/ 290 h 368"/>
              <a:gd name="T36" fmla="*/ 312 w 322"/>
              <a:gd name="T37" fmla="*/ 264 h 368"/>
              <a:gd name="T38" fmla="*/ 306 w 322"/>
              <a:gd name="T39" fmla="*/ 238 h 368"/>
              <a:gd name="T40" fmla="*/ 298 w 322"/>
              <a:gd name="T41" fmla="*/ 212 h 368"/>
              <a:gd name="T42" fmla="*/ 288 w 322"/>
              <a:gd name="T43" fmla="*/ 188 h 368"/>
              <a:gd name="T44" fmla="*/ 288 w 322"/>
              <a:gd name="T45" fmla="*/ 188 h 368"/>
              <a:gd name="T46" fmla="*/ 268 w 322"/>
              <a:gd name="T47" fmla="*/ 152 h 368"/>
              <a:gd name="T48" fmla="*/ 256 w 322"/>
              <a:gd name="T49" fmla="*/ 136 h 368"/>
              <a:gd name="T50" fmla="*/ 256 w 322"/>
              <a:gd name="T51" fmla="*/ 136 h 368"/>
              <a:gd name="T52" fmla="*/ 238 w 322"/>
              <a:gd name="T53" fmla="*/ 110 h 368"/>
              <a:gd name="T54" fmla="*/ 210 w 322"/>
              <a:gd name="T55" fmla="*/ 74 h 368"/>
              <a:gd name="T56" fmla="*/ 210 w 322"/>
              <a:gd name="T57" fmla="*/ 74 h 368"/>
              <a:gd name="T58" fmla="*/ 176 w 322"/>
              <a:gd name="T59" fmla="*/ 30 h 368"/>
              <a:gd name="T60" fmla="*/ 156 w 322"/>
              <a:gd name="T61" fmla="*/ 0 h 368"/>
              <a:gd name="T62" fmla="*/ 0 w 322"/>
              <a:gd name="T63" fmla="*/ 128 h 368"/>
              <a:gd name="T64" fmla="*/ 0 w 322"/>
              <a:gd name="T65" fmla="*/ 128 h 368"/>
              <a:gd name="T66" fmla="*/ 28 w 322"/>
              <a:gd name="T67" fmla="*/ 164 h 368"/>
              <a:gd name="T68" fmla="*/ 28 w 322"/>
              <a:gd name="T69" fmla="*/ 164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22" h="368">
                <a:moveTo>
                  <a:pt x="28" y="164"/>
                </a:moveTo>
                <a:lnTo>
                  <a:pt x="28" y="164"/>
                </a:lnTo>
                <a:lnTo>
                  <a:pt x="60" y="204"/>
                </a:lnTo>
                <a:lnTo>
                  <a:pt x="86" y="236"/>
                </a:lnTo>
                <a:lnTo>
                  <a:pt x="96" y="248"/>
                </a:lnTo>
                <a:lnTo>
                  <a:pt x="104" y="262"/>
                </a:lnTo>
                <a:lnTo>
                  <a:pt x="112" y="278"/>
                </a:lnTo>
                <a:lnTo>
                  <a:pt x="120" y="296"/>
                </a:lnTo>
                <a:lnTo>
                  <a:pt x="120" y="296"/>
                </a:lnTo>
                <a:lnTo>
                  <a:pt x="126" y="316"/>
                </a:lnTo>
                <a:lnTo>
                  <a:pt x="130" y="336"/>
                </a:lnTo>
                <a:lnTo>
                  <a:pt x="130" y="352"/>
                </a:lnTo>
                <a:lnTo>
                  <a:pt x="132" y="366"/>
                </a:lnTo>
                <a:lnTo>
                  <a:pt x="132" y="366"/>
                </a:lnTo>
                <a:lnTo>
                  <a:pt x="322" y="368"/>
                </a:lnTo>
                <a:lnTo>
                  <a:pt x="322" y="368"/>
                </a:lnTo>
                <a:lnTo>
                  <a:pt x="322" y="336"/>
                </a:lnTo>
                <a:lnTo>
                  <a:pt x="318" y="290"/>
                </a:lnTo>
                <a:lnTo>
                  <a:pt x="312" y="264"/>
                </a:lnTo>
                <a:lnTo>
                  <a:pt x="306" y="238"/>
                </a:lnTo>
                <a:lnTo>
                  <a:pt x="298" y="212"/>
                </a:lnTo>
                <a:lnTo>
                  <a:pt x="288" y="188"/>
                </a:lnTo>
                <a:lnTo>
                  <a:pt x="288" y="188"/>
                </a:lnTo>
                <a:lnTo>
                  <a:pt x="268" y="152"/>
                </a:lnTo>
                <a:lnTo>
                  <a:pt x="256" y="136"/>
                </a:lnTo>
                <a:lnTo>
                  <a:pt x="256" y="136"/>
                </a:lnTo>
                <a:lnTo>
                  <a:pt x="238" y="110"/>
                </a:lnTo>
                <a:lnTo>
                  <a:pt x="210" y="74"/>
                </a:lnTo>
                <a:lnTo>
                  <a:pt x="210" y="74"/>
                </a:lnTo>
                <a:lnTo>
                  <a:pt x="176" y="30"/>
                </a:lnTo>
                <a:lnTo>
                  <a:pt x="156" y="0"/>
                </a:lnTo>
                <a:lnTo>
                  <a:pt x="0" y="128"/>
                </a:lnTo>
                <a:lnTo>
                  <a:pt x="0" y="128"/>
                </a:lnTo>
                <a:lnTo>
                  <a:pt x="28" y="164"/>
                </a:lnTo>
                <a:lnTo>
                  <a:pt x="28" y="164"/>
                </a:lnTo>
                <a:close/>
              </a:path>
            </a:pathLst>
          </a:custGeom>
          <a:solidFill>
            <a:srgbClr val="8EAAD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7500" tIns="35100" rIns="67500" bIns="35100" anchor="ctr"/>
          <a:lstStyle/>
          <a:p>
            <a:pPr marL="0" marR="0" lvl="0" indent="0" algn="ctr" defTabSz="6858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55" b="0" i="0" u="none" strike="noStrike" kern="1200" cap="none" spc="0" normalizeH="0" baseline="0" noProof="1">
              <a:ln>
                <a:noFill/>
              </a:ln>
              <a:gradFill flip="none" rotWithShape="1">
                <a:gsLst>
                  <a:gs pos="0">
                    <a:sysClr val="window" lastClr="FFFFFF">
                      <a:shade val="30000"/>
                      <a:satMod val="115000"/>
                    </a:sysClr>
                  </a:gs>
                  <a:gs pos="50000">
                    <a:sysClr val="window" lastClr="FFFFFF">
                      <a:shade val="67500"/>
                      <a:satMod val="115000"/>
                    </a:sysClr>
                  </a:gs>
                  <a:gs pos="100000">
                    <a:sysClr val="window" lastClr="FFFFFF">
                      <a:shade val="100000"/>
                      <a:satMod val="115000"/>
                    </a:sys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5" name="Freeform 9"/>
          <p:cNvSpPr/>
          <p:nvPr>
            <p:custDataLst>
              <p:tags r:id="rId5"/>
            </p:custDataLst>
          </p:nvPr>
        </p:nvSpPr>
        <p:spPr bwMode="auto">
          <a:xfrm>
            <a:off x="3940175" y="1960563"/>
            <a:ext cx="1241425" cy="539750"/>
          </a:xfrm>
          <a:custGeom>
            <a:avLst/>
            <a:gdLst>
              <a:gd name="T0" fmla="*/ 386 w 564"/>
              <a:gd name="T1" fmla="*/ 14 h 244"/>
              <a:gd name="T2" fmla="*/ 386 w 564"/>
              <a:gd name="T3" fmla="*/ 14 h 244"/>
              <a:gd name="T4" fmla="*/ 368 w 564"/>
              <a:gd name="T5" fmla="*/ 10 h 244"/>
              <a:gd name="T6" fmla="*/ 344 w 564"/>
              <a:gd name="T7" fmla="*/ 4 h 244"/>
              <a:gd name="T8" fmla="*/ 312 w 564"/>
              <a:gd name="T9" fmla="*/ 2 h 244"/>
              <a:gd name="T10" fmla="*/ 274 w 564"/>
              <a:gd name="T11" fmla="*/ 0 h 244"/>
              <a:gd name="T12" fmla="*/ 274 w 564"/>
              <a:gd name="T13" fmla="*/ 0 h 244"/>
              <a:gd name="T14" fmla="*/ 242 w 564"/>
              <a:gd name="T15" fmla="*/ 2 h 244"/>
              <a:gd name="T16" fmla="*/ 212 w 564"/>
              <a:gd name="T17" fmla="*/ 6 h 244"/>
              <a:gd name="T18" fmla="*/ 184 w 564"/>
              <a:gd name="T19" fmla="*/ 12 h 244"/>
              <a:gd name="T20" fmla="*/ 160 w 564"/>
              <a:gd name="T21" fmla="*/ 18 h 244"/>
              <a:gd name="T22" fmla="*/ 122 w 564"/>
              <a:gd name="T23" fmla="*/ 30 h 244"/>
              <a:gd name="T24" fmla="*/ 100 w 564"/>
              <a:gd name="T25" fmla="*/ 40 h 244"/>
              <a:gd name="T26" fmla="*/ 100 w 564"/>
              <a:gd name="T27" fmla="*/ 40 h 244"/>
              <a:gd name="T28" fmla="*/ 70 w 564"/>
              <a:gd name="T29" fmla="*/ 54 h 244"/>
              <a:gd name="T30" fmla="*/ 44 w 564"/>
              <a:gd name="T31" fmla="*/ 70 h 244"/>
              <a:gd name="T32" fmla="*/ 22 w 564"/>
              <a:gd name="T33" fmla="*/ 86 h 244"/>
              <a:gd name="T34" fmla="*/ 0 w 564"/>
              <a:gd name="T35" fmla="*/ 104 h 244"/>
              <a:gd name="T36" fmla="*/ 140 w 564"/>
              <a:gd name="T37" fmla="*/ 244 h 244"/>
              <a:gd name="T38" fmla="*/ 140 w 564"/>
              <a:gd name="T39" fmla="*/ 244 h 244"/>
              <a:gd name="T40" fmla="*/ 164 w 564"/>
              <a:gd name="T41" fmla="*/ 228 h 244"/>
              <a:gd name="T42" fmla="*/ 186 w 564"/>
              <a:gd name="T43" fmla="*/ 218 h 244"/>
              <a:gd name="T44" fmla="*/ 208 w 564"/>
              <a:gd name="T45" fmla="*/ 208 h 244"/>
              <a:gd name="T46" fmla="*/ 228 w 564"/>
              <a:gd name="T47" fmla="*/ 204 h 244"/>
              <a:gd name="T48" fmla="*/ 246 w 564"/>
              <a:gd name="T49" fmla="*/ 200 h 244"/>
              <a:gd name="T50" fmla="*/ 262 w 564"/>
              <a:gd name="T51" fmla="*/ 198 h 244"/>
              <a:gd name="T52" fmla="*/ 280 w 564"/>
              <a:gd name="T53" fmla="*/ 196 h 244"/>
              <a:gd name="T54" fmla="*/ 280 w 564"/>
              <a:gd name="T55" fmla="*/ 196 h 244"/>
              <a:gd name="T56" fmla="*/ 294 w 564"/>
              <a:gd name="T57" fmla="*/ 198 h 244"/>
              <a:gd name="T58" fmla="*/ 310 w 564"/>
              <a:gd name="T59" fmla="*/ 198 h 244"/>
              <a:gd name="T60" fmla="*/ 328 w 564"/>
              <a:gd name="T61" fmla="*/ 202 h 244"/>
              <a:gd name="T62" fmla="*/ 350 w 564"/>
              <a:gd name="T63" fmla="*/ 208 h 244"/>
              <a:gd name="T64" fmla="*/ 374 w 564"/>
              <a:gd name="T65" fmla="*/ 216 h 244"/>
              <a:gd name="T66" fmla="*/ 398 w 564"/>
              <a:gd name="T67" fmla="*/ 228 h 244"/>
              <a:gd name="T68" fmla="*/ 424 w 564"/>
              <a:gd name="T69" fmla="*/ 244 h 244"/>
              <a:gd name="T70" fmla="*/ 564 w 564"/>
              <a:gd name="T71" fmla="*/ 104 h 244"/>
              <a:gd name="T72" fmla="*/ 564 w 564"/>
              <a:gd name="T73" fmla="*/ 104 h 244"/>
              <a:gd name="T74" fmla="*/ 536 w 564"/>
              <a:gd name="T75" fmla="*/ 82 h 244"/>
              <a:gd name="T76" fmla="*/ 508 w 564"/>
              <a:gd name="T77" fmla="*/ 64 h 244"/>
              <a:gd name="T78" fmla="*/ 482 w 564"/>
              <a:gd name="T79" fmla="*/ 50 h 244"/>
              <a:gd name="T80" fmla="*/ 458 w 564"/>
              <a:gd name="T81" fmla="*/ 38 h 244"/>
              <a:gd name="T82" fmla="*/ 434 w 564"/>
              <a:gd name="T83" fmla="*/ 28 h 244"/>
              <a:gd name="T84" fmla="*/ 416 w 564"/>
              <a:gd name="T85" fmla="*/ 22 h 244"/>
              <a:gd name="T86" fmla="*/ 386 w 564"/>
              <a:gd name="T87" fmla="*/ 14 h 244"/>
              <a:gd name="T88" fmla="*/ 386 w 564"/>
              <a:gd name="T89" fmla="*/ 14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64" h="244">
                <a:moveTo>
                  <a:pt x="386" y="14"/>
                </a:moveTo>
                <a:lnTo>
                  <a:pt x="386" y="14"/>
                </a:lnTo>
                <a:lnTo>
                  <a:pt x="368" y="10"/>
                </a:lnTo>
                <a:lnTo>
                  <a:pt x="344" y="4"/>
                </a:lnTo>
                <a:lnTo>
                  <a:pt x="312" y="2"/>
                </a:lnTo>
                <a:lnTo>
                  <a:pt x="274" y="0"/>
                </a:lnTo>
                <a:lnTo>
                  <a:pt x="274" y="0"/>
                </a:lnTo>
                <a:lnTo>
                  <a:pt x="242" y="2"/>
                </a:lnTo>
                <a:lnTo>
                  <a:pt x="212" y="6"/>
                </a:lnTo>
                <a:lnTo>
                  <a:pt x="184" y="12"/>
                </a:lnTo>
                <a:lnTo>
                  <a:pt x="160" y="18"/>
                </a:lnTo>
                <a:lnTo>
                  <a:pt x="122" y="30"/>
                </a:lnTo>
                <a:lnTo>
                  <a:pt x="100" y="40"/>
                </a:lnTo>
                <a:lnTo>
                  <a:pt x="100" y="40"/>
                </a:lnTo>
                <a:lnTo>
                  <a:pt x="70" y="54"/>
                </a:lnTo>
                <a:lnTo>
                  <a:pt x="44" y="70"/>
                </a:lnTo>
                <a:lnTo>
                  <a:pt x="22" y="86"/>
                </a:lnTo>
                <a:lnTo>
                  <a:pt x="0" y="104"/>
                </a:lnTo>
                <a:lnTo>
                  <a:pt x="140" y="244"/>
                </a:lnTo>
                <a:lnTo>
                  <a:pt x="140" y="244"/>
                </a:lnTo>
                <a:lnTo>
                  <a:pt x="164" y="228"/>
                </a:lnTo>
                <a:lnTo>
                  <a:pt x="186" y="218"/>
                </a:lnTo>
                <a:lnTo>
                  <a:pt x="208" y="208"/>
                </a:lnTo>
                <a:lnTo>
                  <a:pt x="228" y="204"/>
                </a:lnTo>
                <a:lnTo>
                  <a:pt x="246" y="200"/>
                </a:lnTo>
                <a:lnTo>
                  <a:pt x="262" y="198"/>
                </a:lnTo>
                <a:lnTo>
                  <a:pt x="280" y="196"/>
                </a:lnTo>
                <a:lnTo>
                  <a:pt x="280" y="196"/>
                </a:lnTo>
                <a:lnTo>
                  <a:pt x="294" y="198"/>
                </a:lnTo>
                <a:lnTo>
                  <a:pt x="310" y="198"/>
                </a:lnTo>
                <a:lnTo>
                  <a:pt x="328" y="202"/>
                </a:lnTo>
                <a:lnTo>
                  <a:pt x="350" y="208"/>
                </a:lnTo>
                <a:lnTo>
                  <a:pt x="374" y="216"/>
                </a:lnTo>
                <a:lnTo>
                  <a:pt x="398" y="228"/>
                </a:lnTo>
                <a:lnTo>
                  <a:pt x="424" y="244"/>
                </a:lnTo>
                <a:lnTo>
                  <a:pt x="564" y="104"/>
                </a:lnTo>
                <a:lnTo>
                  <a:pt x="564" y="104"/>
                </a:lnTo>
                <a:lnTo>
                  <a:pt x="536" y="82"/>
                </a:lnTo>
                <a:lnTo>
                  <a:pt x="508" y="64"/>
                </a:lnTo>
                <a:lnTo>
                  <a:pt x="482" y="50"/>
                </a:lnTo>
                <a:lnTo>
                  <a:pt x="458" y="38"/>
                </a:lnTo>
                <a:lnTo>
                  <a:pt x="434" y="28"/>
                </a:lnTo>
                <a:lnTo>
                  <a:pt x="416" y="22"/>
                </a:lnTo>
                <a:lnTo>
                  <a:pt x="386" y="14"/>
                </a:lnTo>
                <a:lnTo>
                  <a:pt x="386" y="14"/>
                </a:lnTo>
                <a:close/>
              </a:path>
            </a:pathLst>
          </a:custGeom>
          <a:solidFill>
            <a:srgbClr val="7AC2C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7500" tIns="35100" rIns="67500" bIns="35100" anchor="ctr"/>
          <a:lstStyle/>
          <a:p>
            <a:pPr marL="0" marR="0" lvl="0" indent="0" algn="ctr" defTabSz="6858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55" b="0" i="0" u="none" strike="noStrike" kern="1200" cap="none" spc="0" normalizeH="0" baseline="0" noProof="1">
              <a:ln>
                <a:noFill/>
              </a:ln>
              <a:gradFill flip="none" rotWithShape="1">
                <a:gsLst>
                  <a:gs pos="0">
                    <a:sysClr val="window" lastClr="FFFFFF">
                      <a:shade val="30000"/>
                      <a:satMod val="115000"/>
                    </a:sysClr>
                  </a:gs>
                  <a:gs pos="50000">
                    <a:sysClr val="window" lastClr="FFFFFF">
                      <a:shade val="67500"/>
                      <a:satMod val="115000"/>
                    </a:sysClr>
                  </a:gs>
                  <a:gs pos="100000">
                    <a:sysClr val="window" lastClr="FFFFFF">
                      <a:shade val="100000"/>
                      <a:satMod val="115000"/>
                    </a:sys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6" name="Freeform 10"/>
          <p:cNvSpPr/>
          <p:nvPr>
            <p:custDataLst>
              <p:tags r:id="rId6"/>
            </p:custDataLst>
          </p:nvPr>
        </p:nvSpPr>
        <p:spPr bwMode="auto">
          <a:xfrm>
            <a:off x="4903788" y="2217738"/>
            <a:ext cx="608013" cy="1190625"/>
          </a:xfrm>
          <a:custGeom>
            <a:avLst/>
            <a:gdLst>
              <a:gd name="T0" fmla="*/ 268 w 276"/>
              <a:gd name="T1" fmla="*/ 226 h 538"/>
              <a:gd name="T2" fmla="*/ 268 w 276"/>
              <a:gd name="T3" fmla="*/ 226 h 538"/>
              <a:gd name="T4" fmla="*/ 258 w 276"/>
              <a:gd name="T5" fmla="*/ 190 h 538"/>
              <a:gd name="T6" fmla="*/ 248 w 276"/>
              <a:gd name="T7" fmla="*/ 160 h 538"/>
              <a:gd name="T8" fmla="*/ 236 w 276"/>
              <a:gd name="T9" fmla="*/ 132 h 538"/>
              <a:gd name="T10" fmla="*/ 224 w 276"/>
              <a:gd name="T11" fmla="*/ 108 h 538"/>
              <a:gd name="T12" fmla="*/ 214 w 276"/>
              <a:gd name="T13" fmla="*/ 88 h 538"/>
              <a:gd name="T14" fmla="*/ 202 w 276"/>
              <a:gd name="T15" fmla="*/ 70 h 538"/>
              <a:gd name="T16" fmla="*/ 188 w 276"/>
              <a:gd name="T17" fmla="*/ 52 h 538"/>
              <a:gd name="T18" fmla="*/ 188 w 276"/>
              <a:gd name="T19" fmla="*/ 52 h 538"/>
              <a:gd name="T20" fmla="*/ 172 w 276"/>
              <a:gd name="T21" fmla="*/ 32 h 538"/>
              <a:gd name="T22" fmla="*/ 158 w 276"/>
              <a:gd name="T23" fmla="*/ 18 h 538"/>
              <a:gd name="T24" fmla="*/ 140 w 276"/>
              <a:gd name="T25" fmla="*/ 0 h 538"/>
              <a:gd name="T26" fmla="*/ 140 w 276"/>
              <a:gd name="T27" fmla="*/ 0 h 538"/>
              <a:gd name="T28" fmla="*/ 140 w 276"/>
              <a:gd name="T29" fmla="*/ 0 h 538"/>
              <a:gd name="T30" fmla="*/ 0 w 276"/>
              <a:gd name="T31" fmla="*/ 140 h 538"/>
              <a:gd name="T32" fmla="*/ 0 w 276"/>
              <a:gd name="T33" fmla="*/ 140 h 538"/>
              <a:gd name="T34" fmla="*/ 22 w 276"/>
              <a:gd name="T35" fmla="*/ 160 h 538"/>
              <a:gd name="T36" fmla="*/ 22 w 276"/>
              <a:gd name="T37" fmla="*/ 160 h 538"/>
              <a:gd name="T38" fmla="*/ 32 w 276"/>
              <a:gd name="T39" fmla="*/ 174 h 538"/>
              <a:gd name="T40" fmla="*/ 46 w 276"/>
              <a:gd name="T41" fmla="*/ 194 h 538"/>
              <a:gd name="T42" fmla="*/ 60 w 276"/>
              <a:gd name="T43" fmla="*/ 220 h 538"/>
              <a:gd name="T44" fmla="*/ 66 w 276"/>
              <a:gd name="T45" fmla="*/ 236 h 538"/>
              <a:gd name="T46" fmla="*/ 72 w 276"/>
              <a:gd name="T47" fmla="*/ 254 h 538"/>
              <a:gd name="T48" fmla="*/ 72 w 276"/>
              <a:gd name="T49" fmla="*/ 254 h 538"/>
              <a:gd name="T50" fmla="*/ 76 w 276"/>
              <a:gd name="T51" fmla="*/ 278 h 538"/>
              <a:gd name="T52" fmla="*/ 78 w 276"/>
              <a:gd name="T53" fmla="*/ 300 h 538"/>
              <a:gd name="T54" fmla="*/ 78 w 276"/>
              <a:gd name="T55" fmla="*/ 318 h 538"/>
              <a:gd name="T56" fmla="*/ 78 w 276"/>
              <a:gd name="T57" fmla="*/ 332 h 538"/>
              <a:gd name="T58" fmla="*/ 78 w 276"/>
              <a:gd name="T59" fmla="*/ 332 h 538"/>
              <a:gd name="T60" fmla="*/ 76 w 276"/>
              <a:gd name="T61" fmla="*/ 354 h 538"/>
              <a:gd name="T62" fmla="*/ 72 w 276"/>
              <a:gd name="T63" fmla="*/ 372 h 538"/>
              <a:gd name="T64" fmla="*/ 66 w 276"/>
              <a:gd name="T65" fmla="*/ 388 h 538"/>
              <a:gd name="T66" fmla="*/ 62 w 276"/>
              <a:gd name="T67" fmla="*/ 400 h 538"/>
              <a:gd name="T68" fmla="*/ 212 w 276"/>
              <a:gd name="T69" fmla="*/ 538 h 538"/>
              <a:gd name="T70" fmla="*/ 212 w 276"/>
              <a:gd name="T71" fmla="*/ 538 h 538"/>
              <a:gd name="T72" fmla="*/ 222 w 276"/>
              <a:gd name="T73" fmla="*/ 522 h 538"/>
              <a:gd name="T74" fmla="*/ 232 w 276"/>
              <a:gd name="T75" fmla="*/ 502 h 538"/>
              <a:gd name="T76" fmla="*/ 232 w 276"/>
              <a:gd name="T77" fmla="*/ 502 h 538"/>
              <a:gd name="T78" fmla="*/ 248 w 276"/>
              <a:gd name="T79" fmla="*/ 468 h 538"/>
              <a:gd name="T80" fmla="*/ 256 w 276"/>
              <a:gd name="T81" fmla="*/ 448 h 538"/>
              <a:gd name="T82" fmla="*/ 262 w 276"/>
              <a:gd name="T83" fmla="*/ 424 h 538"/>
              <a:gd name="T84" fmla="*/ 262 w 276"/>
              <a:gd name="T85" fmla="*/ 424 h 538"/>
              <a:gd name="T86" fmla="*/ 268 w 276"/>
              <a:gd name="T87" fmla="*/ 398 h 538"/>
              <a:gd name="T88" fmla="*/ 274 w 276"/>
              <a:gd name="T89" fmla="*/ 374 h 538"/>
              <a:gd name="T90" fmla="*/ 276 w 276"/>
              <a:gd name="T91" fmla="*/ 352 h 538"/>
              <a:gd name="T92" fmla="*/ 276 w 276"/>
              <a:gd name="T93" fmla="*/ 332 h 538"/>
              <a:gd name="T94" fmla="*/ 276 w 276"/>
              <a:gd name="T95" fmla="*/ 332 h 538"/>
              <a:gd name="T96" fmla="*/ 276 w 276"/>
              <a:gd name="T97" fmla="*/ 300 h 538"/>
              <a:gd name="T98" fmla="*/ 274 w 276"/>
              <a:gd name="T99" fmla="*/ 272 h 538"/>
              <a:gd name="T100" fmla="*/ 272 w 276"/>
              <a:gd name="T101" fmla="*/ 246 h 538"/>
              <a:gd name="T102" fmla="*/ 268 w 276"/>
              <a:gd name="T103" fmla="*/ 226 h 538"/>
              <a:gd name="T104" fmla="*/ 268 w 276"/>
              <a:gd name="T105" fmla="*/ 226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76" h="538">
                <a:moveTo>
                  <a:pt x="268" y="226"/>
                </a:moveTo>
                <a:lnTo>
                  <a:pt x="268" y="226"/>
                </a:lnTo>
                <a:lnTo>
                  <a:pt x="258" y="190"/>
                </a:lnTo>
                <a:lnTo>
                  <a:pt x="248" y="160"/>
                </a:lnTo>
                <a:lnTo>
                  <a:pt x="236" y="132"/>
                </a:lnTo>
                <a:lnTo>
                  <a:pt x="224" y="108"/>
                </a:lnTo>
                <a:lnTo>
                  <a:pt x="214" y="88"/>
                </a:lnTo>
                <a:lnTo>
                  <a:pt x="202" y="70"/>
                </a:lnTo>
                <a:lnTo>
                  <a:pt x="188" y="52"/>
                </a:lnTo>
                <a:lnTo>
                  <a:pt x="188" y="52"/>
                </a:lnTo>
                <a:lnTo>
                  <a:pt x="172" y="32"/>
                </a:lnTo>
                <a:lnTo>
                  <a:pt x="158" y="18"/>
                </a:lnTo>
                <a:lnTo>
                  <a:pt x="140" y="0"/>
                </a:lnTo>
                <a:lnTo>
                  <a:pt x="140" y="0"/>
                </a:lnTo>
                <a:lnTo>
                  <a:pt x="140" y="0"/>
                </a:lnTo>
                <a:lnTo>
                  <a:pt x="0" y="140"/>
                </a:lnTo>
                <a:lnTo>
                  <a:pt x="0" y="140"/>
                </a:lnTo>
                <a:lnTo>
                  <a:pt x="22" y="160"/>
                </a:lnTo>
                <a:lnTo>
                  <a:pt x="22" y="160"/>
                </a:lnTo>
                <a:lnTo>
                  <a:pt x="32" y="174"/>
                </a:lnTo>
                <a:lnTo>
                  <a:pt x="46" y="194"/>
                </a:lnTo>
                <a:lnTo>
                  <a:pt x="60" y="220"/>
                </a:lnTo>
                <a:lnTo>
                  <a:pt x="66" y="236"/>
                </a:lnTo>
                <a:lnTo>
                  <a:pt x="72" y="254"/>
                </a:lnTo>
                <a:lnTo>
                  <a:pt x="72" y="254"/>
                </a:lnTo>
                <a:lnTo>
                  <a:pt x="76" y="278"/>
                </a:lnTo>
                <a:lnTo>
                  <a:pt x="78" y="300"/>
                </a:lnTo>
                <a:lnTo>
                  <a:pt x="78" y="318"/>
                </a:lnTo>
                <a:lnTo>
                  <a:pt x="78" y="332"/>
                </a:lnTo>
                <a:lnTo>
                  <a:pt x="78" y="332"/>
                </a:lnTo>
                <a:lnTo>
                  <a:pt x="76" y="354"/>
                </a:lnTo>
                <a:lnTo>
                  <a:pt x="72" y="372"/>
                </a:lnTo>
                <a:lnTo>
                  <a:pt x="66" y="388"/>
                </a:lnTo>
                <a:lnTo>
                  <a:pt x="62" y="400"/>
                </a:lnTo>
                <a:lnTo>
                  <a:pt x="212" y="538"/>
                </a:lnTo>
                <a:lnTo>
                  <a:pt x="212" y="538"/>
                </a:lnTo>
                <a:lnTo>
                  <a:pt x="222" y="522"/>
                </a:lnTo>
                <a:lnTo>
                  <a:pt x="232" y="502"/>
                </a:lnTo>
                <a:lnTo>
                  <a:pt x="232" y="502"/>
                </a:lnTo>
                <a:lnTo>
                  <a:pt x="248" y="468"/>
                </a:lnTo>
                <a:lnTo>
                  <a:pt x="256" y="448"/>
                </a:lnTo>
                <a:lnTo>
                  <a:pt x="262" y="424"/>
                </a:lnTo>
                <a:lnTo>
                  <a:pt x="262" y="424"/>
                </a:lnTo>
                <a:lnTo>
                  <a:pt x="268" y="398"/>
                </a:lnTo>
                <a:lnTo>
                  <a:pt x="274" y="374"/>
                </a:lnTo>
                <a:lnTo>
                  <a:pt x="276" y="352"/>
                </a:lnTo>
                <a:lnTo>
                  <a:pt x="276" y="332"/>
                </a:lnTo>
                <a:lnTo>
                  <a:pt x="276" y="332"/>
                </a:lnTo>
                <a:lnTo>
                  <a:pt x="276" y="300"/>
                </a:lnTo>
                <a:lnTo>
                  <a:pt x="274" y="272"/>
                </a:lnTo>
                <a:lnTo>
                  <a:pt x="272" y="246"/>
                </a:lnTo>
                <a:lnTo>
                  <a:pt x="268" y="226"/>
                </a:lnTo>
                <a:lnTo>
                  <a:pt x="268" y="226"/>
                </a:lnTo>
                <a:close/>
              </a:path>
            </a:pathLst>
          </a:custGeom>
          <a:solidFill>
            <a:srgbClr val="6BC0A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7500" tIns="35100" rIns="67500" bIns="35100" anchor="ctr"/>
          <a:lstStyle/>
          <a:p>
            <a:pPr marL="0" marR="0" lvl="0" indent="0" algn="ctr" defTabSz="6858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55" b="0" i="0" u="none" strike="noStrike" kern="1200" cap="none" spc="0" normalizeH="0" baseline="0" noProof="1">
              <a:ln>
                <a:noFill/>
              </a:ln>
              <a:gradFill flip="none" rotWithShape="1">
                <a:gsLst>
                  <a:gs pos="0">
                    <a:sysClr val="window" lastClr="FFFFFF">
                      <a:shade val="30000"/>
                      <a:satMod val="115000"/>
                    </a:sysClr>
                  </a:gs>
                  <a:gs pos="50000">
                    <a:sysClr val="window" lastClr="FFFFFF">
                      <a:shade val="67500"/>
                      <a:satMod val="115000"/>
                    </a:sysClr>
                  </a:gs>
                  <a:gs pos="100000">
                    <a:sysClr val="window" lastClr="FFFFFF">
                      <a:shade val="100000"/>
                      <a:satMod val="115000"/>
                    </a:sys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>
            <p:custDataLst>
              <p:tags r:id="rId7"/>
            </p:custDataLst>
          </p:nvPr>
        </p:nvSpPr>
        <p:spPr>
          <a:xfrm>
            <a:off x="4365625" y="2000250"/>
            <a:ext cx="388938" cy="344488"/>
          </a:xfrm>
          <a:prstGeom prst="rect">
            <a:avLst/>
          </a:prstGeom>
        </p:spPr>
        <p:txBody>
          <a:bodyPr lIns="67500" tIns="35100" rIns="67500" bIns="35100" anchor="ctr">
            <a:norm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44546A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marR="0" lvl="0" indent="0" algn="ctr" defTabSz="685800" rtl="0" eaLnBrk="1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50" b="1" i="0" u="none" strike="noStrike" kern="1200" cap="none" spc="0" normalizeH="0" baseline="0" noProof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03</a:t>
            </a:r>
            <a:endParaRPr kumimoji="0" lang="zh-CN" altLang="en-US" sz="1650" b="1" i="0" u="none" strike="noStrike" kern="120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>
            <p:custDataLst>
              <p:tags r:id="rId8"/>
            </p:custDataLst>
          </p:nvPr>
        </p:nvSpPr>
        <p:spPr>
          <a:xfrm>
            <a:off x="5057775" y="2638425"/>
            <a:ext cx="388938" cy="344488"/>
          </a:xfrm>
          <a:prstGeom prst="rect">
            <a:avLst/>
          </a:prstGeom>
        </p:spPr>
        <p:txBody>
          <a:bodyPr lIns="67500" tIns="35100" rIns="67500" bIns="35100" anchor="ctr">
            <a:norm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44546A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marR="0" lvl="0" indent="0" algn="ctr" defTabSz="685800" rtl="0" eaLnBrk="1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50" b="1" i="0" u="none" strike="noStrike" kern="1200" cap="none" spc="0" normalizeH="0" baseline="0" noProof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04</a:t>
            </a:r>
            <a:endParaRPr kumimoji="0" lang="zh-CN" altLang="en-US" sz="1650" b="1" i="0" u="none" strike="noStrike" kern="120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>
            <p:custDataLst>
              <p:tags r:id="rId9"/>
            </p:custDataLst>
          </p:nvPr>
        </p:nvSpPr>
        <p:spPr>
          <a:xfrm>
            <a:off x="3671888" y="2638425"/>
            <a:ext cx="390525" cy="344488"/>
          </a:xfrm>
          <a:prstGeom prst="rect">
            <a:avLst/>
          </a:prstGeom>
        </p:spPr>
        <p:txBody>
          <a:bodyPr lIns="67500" tIns="35100" rIns="67500" bIns="35100" anchor="ctr">
            <a:norm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44546A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marR="0" lvl="0" indent="0" algn="ctr" defTabSz="685800" rtl="0" eaLnBrk="1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50" b="1" i="0" u="none" strike="noStrike" kern="1200" cap="none" spc="0" normalizeH="0" baseline="0" noProof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02</a:t>
            </a:r>
            <a:endParaRPr kumimoji="0" lang="zh-CN" altLang="en-US" sz="1650" b="1" i="0" u="none" strike="noStrike" kern="120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>
            <p:custDataLst>
              <p:tags r:id="rId10"/>
            </p:custDataLst>
          </p:nvPr>
        </p:nvSpPr>
        <p:spPr>
          <a:xfrm>
            <a:off x="4737100" y="3443288"/>
            <a:ext cx="388938" cy="344488"/>
          </a:xfrm>
          <a:prstGeom prst="rect">
            <a:avLst/>
          </a:prstGeom>
        </p:spPr>
        <p:txBody>
          <a:bodyPr lIns="67500" tIns="35100" rIns="67500" bIns="35100" anchor="ctr">
            <a:norm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44546A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marR="0" lvl="0" indent="0" algn="ctr" defTabSz="685800" rtl="0" eaLnBrk="1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50" b="1" i="0" u="none" strike="noStrike" kern="1200" cap="none" spc="0" normalizeH="0" baseline="0" noProof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05</a:t>
            </a:r>
            <a:endParaRPr kumimoji="0" lang="zh-CN" altLang="en-US" sz="1650" b="1" i="0" u="none" strike="noStrike" kern="120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>
            <p:custDataLst>
              <p:tags r:id="rId11"/>
            </p:custDataLst>
          </p:nvPr>
        </p:nvSpPr>
        <p:spPr>
          <a:xfrm>
            <a:off x="3992563" y="3443288"/>
            <a:ext cx="390525" cy="344488"/>
          </a:xfrm>
          <a:prstGeom prst="rect">
            <a:avLst/>
          </a:prstGeom>
        </p:spPr>
        <p:txBody>
          <a:bodyPr lIns="67500" tIns="35100" rIns="67500" bIns="35100" anchor="ctr">
            <a:norm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44546A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marR="0" lvl="0" indent="0" algn="ctr" defTabSz="685800" rtl="0" eaLnBrk="1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50" b="1" i="0" u="none" strike="noStrike" kern="1200" cap="none" spc="0" normalizeH="0" baseline="0" noProof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01</a:t>
            </a:r>
            <a:endParaRPr kumimoji="0" lang="zh-CN" altLang="en-US" sz="1650" b="1" i="0" u="none" strike="noStrike" kern="120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3" name="圆角矩形 42"/>
          <p:cNvSpPr/>
          <p:nvPr>
            <p:custDataLst>
              <p:tags r:id="rId12"/>
            </p:custDataLst>
          </p:nvPr>
        </p:nvSpPr>
        <p:spPr>
          <a:xfrm>
            <a:off x="1557338" y="3419475"/>
            <a:ext cx="1741488" cy="301625"/>
          </a:xfrm>
          <a:prstGeom prst="roundRect">
            <a:avLst>
              <a:gd name="adj" fmla="val 50000"/>
            </a:avLst>
          </a:prstGeom>
          <a:solidFill>
            <a:srgbClr val="8EAADC">
              <a:alpha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7500" tIns="0" rIns="67500" bIns="0" anchor="ctr"/>
          <a:lstStyle/>
          <a:p>
            <a:pPr marL="0" marR="0" lvl="0" indent="0" algn="ctr" defTabSz="6858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8590CA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>
            <p:custDataLst>
              <p:tags r:id="rId13"/>
            </p:custDataLst>
          </p:nvPr>
        </p:nvSpPr>
        <p:spPr>
          <a:xfrm>
            <a:off x="1695450" y="3408363"/>
            <a:ext cx="1465263" cy="322263"/>
          </a:xfrm>
          <a:prstGeom prst="rect">
            <a:avLst/>
          </a:prstGeom>
          <a:noFill/>
        </p:spPr>
        <p:txBody>
          <a:bodyPr>
            <a:normAutofit fontScale="87500"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000" b="1" spc="30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685800" rtl="0" eaLnBrk="1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300" normalizeH="0" baseline="0" noProof="1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单位账号注册</a:t>
            </a:r>
            <a:endParaRPr kumimoji="0" lang="zh-CN" altLang="en-US" sz="1500" b="1" i="0" u="none" strike="noStrike" kern="1200" cap="none" spc="300" normalizeH="0" baseline="0" noProof="1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7" name="文本框 46"/>
          <p:cNvSpPr txBox="1"/>
          <p:nvPr>
            <p:custDataLst>
              <p:tags r:id="rId14"/>
            </p:custDataLst>
          </p:nvPr>
        </p:nvSpPr>
        <p:spPr>
          <a:xfrm>
            <a:off x="904240" y="3817620"/>
            <a:ext cx="2596515" cy="1189355"/>
          </a:xfrm>
          <a:prstGeom prst="rect">
            <a:avLst/>
          </a:prstGeom>
          <a:noFill/>
        </p:spPr>
        <p:txBody>
          <a:bodyPr/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171450" marR="0" lvl="0" indent="-171450" algn="l" defTabSz="685800" rtl="0" eaLnBrk="1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1200" b="0" i="0" u="none" strike="noStrike" kern="1200" cap="none" spc="15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Arial" panose="020B0604020202020204" pitchFamily="34" charset="0"/>
              </a:rPr>
              <a:t>有统一社会信用代码的单位使用政务网法人账号</a:t>
            </a:r>
            <a:r>
              <a:rPr lang="zh-CN" altLang="en-US" sz="12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登录</a:t>
            </a:r>
            <a:endParaRPr kumimoji="0" lang="zh-CN" altLang="en-US" sz="1200" b="0" i="0" u="none" strike="noStrike" kern="1200" cap="none" spc="15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685800" rtl="0" eaLnBrk="1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None/>
              <a:defRPr/>
            </a:pPr>
            <a:endParaRPr kumimoji="0" lang="zh-CN" altLang="en-US" sz="1200" b="0" i="0" u="none" strike="noStrike" kern="1200" cap="none" spc="15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Arial" panose="020B0604020202020204" pitchFamily="34" charset="0"/>
            </a:endParaRPr>
          </a:p>
          <a:p>
            <a:pPr marL="171450" marR="0" lvl="0" indent="-171450" algn="l" defTabSz="685800" rtl="0" eaLnBrk="1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1200" b="0" i="0" u="none" strike="noStrike" kern="1200" cap="none" spc="15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Arial" panose="020B0604020202020204" pitchFamily="34" charset="0"/>
              </a:rPr>
              <a:t>无统一社会信用代码的单位提供相关信息进行内置</a:t>
            </a:r>
            <a:endParaRPr kumimoji="0" lang="zh-CN" altLang="en-US" sz="1200" b="0" i="0" u="none" strike="noStrike" kern="1200" cap="none" spc="150" normalizeH="0" baseline="0" noProof="1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" name="圆角矩形 42"/>
          <p:cNvSpPr/>
          <p:nvPr>
            <p:custDataLst>
              <p:tags r:id="rId15"/>
            </p:custDataLst>
          </p:nvPr>
        </p:nvSpPr>
        <p:spPr>
          <a:xfrm>
            <a:off x="1557338" y="2191068"/>
            <a:ext cx="1741488" cy="301625"/>
          </a:xfrm>
          <a:prstGeom prst="roundRect">
            <a:avLst>
              <a:gd name="adj" fmla="val 50000"/>
            </a:avLst>
          </a:prstGeom>
          <a:solidFill>
            <a:srgbClr val="79B6D3">
              <a:alpha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7500" tIns="0" rIns="67500" bIns="0" anchor="ctr"/>
          <a:lstStyle/>
          <a:p>
            <a:pPr marL="0" marR="0" lvl="0" indent="0" algn="ctr" defTabSz="6858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8590CA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>
            <p:custDataLst>
              <p:tags r:id="rId16"/>
            </p:custDataLst>
          </p:nvPr>
        </p:nvSpPr>
        <p:spPr>
          <a:xfrm>
            <a:off x="1695450" y="2169160"/>
            <a:ext cx="1465263" cy="322263"/>
          </a:xfrm>
          <a:prstGeom prst="rect">
            <a:avLst/>
          </a:prstGeom>
          <a:noFill/>
        </p:spPr>
        <p:txBody>
          <a:bodyPr>
            <a:normAutofit fontScale="87500"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000" b="1" spc="30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685800" rtl="0" eaLnBrk="1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300" normalizeH="0" baseline="0" noProof="1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人员注册审核</a:t>
            </a:r>
            <a:endParaRPr kumimoji="0" lang="zh-CN" altLang="en-US" sz="1500" b="1" i="0" u="none" strike="noStrike" kern="1200" cap="none" spc="300" normalizeH="0" baseline="0" noProof="1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>
            <p:custDataLst>
              <p:tags r:id="rId17"/>
            </p:custDataLst>
          </p:nvPr>
        </p:nvSpPr>
        <p:spPr>
          <a:xfrm>
            <a:off x="1085850" y="2569210"/>
            <a:ext cx="2372360" cy="488950"/>
          </a:xfrm>
          <a:prstGeom prst="rect">
            <a:avLst/>
          </a:prstGeom>
          <a:noFill/>
        </p:spPr>
        <p:txBody>
          <a:bodyPr/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685800" rtl="0" eaLnBrk="1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15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Arial" panose="020B0604020202020204" pitchFamily="34" charset="0"/>
              </a:rPr>
              <a:t>个人选择用人单位后，单位管理员需要审核确定该人员属于本单位。</a:t>
            </a:r>
            <a:endParaRPr kumimoji="0" lang="zh-CN" altLang="en-US" sz="1200" b="0" i="0" u="none" strike="noStrike" kern="1200" cap="none" spc="15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4" name="圆角矩形 42"/>
          <p:cNvSpPr/>
          <p:nvPr>
            <p:custDataLst>
              <p:tags r:id="rId18"/>
            </p:custDataLst>
          </p:nvPr>
        </p:nvSpPr>
        <p:spPr>
          <a:xfrm>
            <a:off x="5932488" y="2191068"/>
            <a:ext cx="1739900" cy="301625"/>
          </a:xfrm>
          <a:prstGeom prst="roundRect">
            <a:avLst>
              <a:gd name="adj" fmla="val 50000"/>
            </a:avLst>
          </a:prstGeom>
          <a:solidFill>
            <a:srgbClr val="6BC0A7">
              <a:alpha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7500" tIns="0" rIns="67500" bIns="0" anchor="ctr"/>
          <a:lstStyle/>
          <a:p>
            <a:pPr marL="0" marR="0" lvl="0" indent="0" algn="ctr" defTabSz="6858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8590CA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>
            <p:custDataLst>
              <p:tags r:id="rId19"/>
            </p:custDataLst>
          </p:nvPr>
        </p:nvSpPr>
        <p:spPr>
          <a:xfrm>
            <a:off x="6070600" y="2164080"/>
            <a:ext cx="1463675" cy="322263"/>
          </a:xfrm>
          <a:prstGeom prst="rect">
            <a:avLst/>
          </a:prstGeom>
          <a:noFill/>
        </p:spPr>
        <p:txBody>
          <a:bodyPr>
            <a:normAutofit fontScale="87500"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000" b="1" spc="30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685800" rtl="0" eaLnBrk="1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300" normalizeH="0" baseline="0" noProof="1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岗位信息设置</a:t>
            </a:r>
            <a:endParaRPr kumimoji="0" lang="zh-CN" altLang="en-US" sz="1500" b="1" i="0" u="none" strike="noStrike" kern="1200" cap="none" spc="300" normalizeH="0" baseline="0" noProof="1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176" name="文本框 65"/>
          <p:cNvSpPr txBox="1"/>
          <p:nvPr>
            <p:custDataLst>
              <p:tags r:id="rId20"/>
            </p:custDataLst>
          </p:nvPr>
        </p:nvSpPr>
        <p:spPr>
          <a:xfrm>
            <a:off x="5873750" y="2566670"/>
            <a:ext cx="2766060" cy="55054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latinLnBrk="1"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有岗位数要求的单位需要设置单位岗位核准信息，职称申报时需要进行相关推荐。</a:t>
            </a:r>
            <a:endParaRPr lang="zh-CN" altLang="en-US" sz="1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67" name="圆角矩形 42"/>
          <p:cNvSpPr/>
          <p:nvPr>
            <p:custDataLst>
              <p:tags r:id="rId21"/>
            </p:custDataLst>
          </p:nvPr>
        </p:nvSpPr>
        <p:spPr>
          <a:xfrm>
            <a:off x="5932488" y="3419475"/>
            <a:ext cx="1739900" cy="301625"/>
          </a:xfrm>
          <a:prstGeom prst="roundRect">
            <a:avLst>
              <a:gd name="adj" fmla="val 50000"/>
            </a:avLst>
          </a:prstGeom>
          <a:solidFill>
            <a:srgbClr val="79BB8F">
              <a:alpha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7500" tIns="0" rIns="67500" bIns="0" anchor="ctr"/>
          <a:lstStyle/>
          <a:p>
            <a:pPr marL="0" marR="0" lvl="0" indent="0" algn="ctr" defTabSz="6858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8590CA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文本框 69"/>
          <p:cNvSpPr txBox="1"/>
          <p:nvPr>
            <p:custDataLst>
              <p:tags r:id="rId22"/>
            </p:custDataLst>
          </p:nvPr>
        </p:nvSpPr>
        <p:spPr>
          <a:xfrm>
            <a:off x="6070600" y="3419475"/>
            <a:ext cx="1463675" cy="322263"/>
          </a:xfrm>
          <a:prstGeom prst="rect">
            <a:avLst/>
          </a:prstGeom>
          <a:noFill/>
        </p:spPr>
        <p:txBody>
          <a:bodyPr>
            <a:normAutofit fontScale="87500"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000" b="1" spc="30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685800" rtl="0" eaLnBrk="1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300" normalizeH="0" baseline="0" noProof="1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职称申报审核</a:t>
            </a:r>
            <a:endParaRPr kumimoji="0" lang="zh-CN" altLang="en-US" sz="1500" b="1" i="0" u="none" strike="noStrike" kern="1200" cap="none" spc="300" normalizeH="0" baseline="0" noProof="1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1" name="文本框 70"/>
          <p:cNvSpPr txBox="1"/>
          <p:nvPr>
            <p:custDataLst>
              <p:tags r:id="rId23"/>
            </p:custDataLst>
          </p:nvPr>
        </p:nvSpPr>
        <p:spPr>
          <a:xfrm>
            <a:off x="5873750" y="3787775"/>
            <a:ext cx="2669540" cy="544830"/>
          </a:xfrm>
          <a:prstGeom prst="rect">
            <a:avLst/>
          </a:prstGeom>
          <a:noFill/>
        </p:spPr>
        <p:txBody>
          <a:bodyPr/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685800" rtl="0" eaLnBrk="1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15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Arial" panose="020B0604020202020204" pitchFamily="34" charset="0"/>
              </a:rPr>
              <a:t>个人提交申报信息后，单位需要进行相应审核并上传公示证明及相关材料、推荐意见等。</a:t>
            </a:r>
            <a:endParaRPr kumimoji="0" lang="zh-CN" altLang="en-US" sz="1200" b="0" i="0" u="none" strike="noStrike" kern="1200" cap="none" spc="15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5" name="圆角矩形 42"/>
          <p:cNvSpPr/>
          <p:nvPr>
            <p:custDataLst>
              <p:tags r:id="rId24"/>
            </p:custDataLst>
          </p:nvPr>
        </p:nvSpPr>
        <p:spPr>
          <a:xfrm>
            <a:off x="3698875" y="1192213"/>
            <a:ext cx="1739900" cy="301625"/>
          </a:xfrm>
          <a:prstGeom prst="roundRect">
            <a:avLst>
              <a:gd name="adj" fmla="val 50000"/>
            </a:avLst>
          </a:prstGeom>
          <a:solidFill>
            <a:srgbClr val="7AC2C7">
              <a:alpha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7500" tIns="0" rIns="67500" bIns="0" anchor="ctr"/>
          <a:lstStyle/>
          <a:p>
            <a:pPr marL="0" marR="0" lvl="0" indent="0" algn="ctr" defTabSz="6858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8590CA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文本框 75"/>
          <p:cNvSpPr txBox="1"/>
          <p:nvPr>
            <p:custDataLst>
              <p:tags r:id="rId25"/>
            </p:custDataLst>
          </p:nvPr>
        </p:nvSpPr>
        <p:spPr>
          <a:xfrm>
            <a:off x="3836988" y="1165225"/>
            <a:ext cx="1463675" cy="322263"/>
          </a:xfrm>
          <a:prstGeom prst="rect">
            <a:avLst/>
          </a:prstGeom>
          <a:noFill/>
        </p:spPr>
        <p:txBody>
          <a:bodyPr>
            <a:normAutofit fontScale="95000" lnSpcReduction="10000"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000" b="1" spc="30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685800" rtl="0" eaLnBrk="1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300" normalizeH="0" baseline="0" noProof="1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业绩库审核</a:t>
            </a:r>
            <a:endParaRPr kumimoji="0" lang="zh-CN" altLang="en-US" sz="1500" b="1" i="0" u="none" strike="noStrike" kern="1200" cap="none" spc="300" normalizeH="0" baseline="0" noProof="1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182" name="文本框 80"/>
          <p:cNvSpPr txBox="1"/>
          <p:nvPr>
            <p:custDataLst>
              <p:tags r:id="rId26"/>
            </p:custDataLst>
          </p:nvPr>
        </p:nvSpPr>
        <p:spPr>
          <a:xfrm>
            <a:off x="3698875" y="1432560"/>
            <a:ext cx="1967230" cy="3905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latinLnBrk="1"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个人录入业绩库信息后，提交单位审核后方可生效。</a:t>
            </a:r>
            <a:endParaRPr lang="zh-CN" altLang="en-US" sz="1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49183" name="TextBox 106"/>
          <p:cNvSpPr txBox="1"/>
          <p:nvPr>
            <p:custDataLst>
              <p:tags r:id="rId27"/>
            </p:custDataLst>
          </p:nvPr>
        </p:nvSpPr>
        <p:spPr>
          <a:xfrm>
            <a:off x="4095750" y="3992563"/>
            <a:ext cx="944563" cy="619125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ctr" anchorCtr="0"/>
          <a:lstStyle/>
          <a:p>
            <a:pPr algn="ctr" eaLnBrk="1" latinLnBrk="1">
              <a:lnSpc>
                <a:spcPct val="120000"/>
              </a:lnSpc>
            </a:pPr>
            <a:r>
              <a:rPr lang="zh-CN" altLang="en-US" sz="1200" b="1" dirty="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申报单位</a:t>
            </a:r>
            <a:endParaRPr lang="zh-CN" altLang="en-US" sz="1200" b="1" dirty="0">
              <a:solidFill>
                <a:srgbClr val="FFFFFF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30" name="组合 6"/>
          <p:cNvGrpSpPr/>
          <p:nvPr/>
        </p:nvGrpSpPr>
        <p:grpSpPr>
          <a:xfrm>
            <a:off x="444500" y="746125"/>
            <a:ext cx="4787900" cy="96838"/>
            <a:chOff x="0" y="2842590"/>
            <a:chExt cx="7054752" cy="89212"/>
          </a:xfrm>
        </p:grpSpPr>
        <p:sp>
          <p:nvSpPr>
            <p:cNvPr id="4" name="矩形 3"/>
            <p:cNvSpPr/>
            <p:nvPr/>
          </p:nvSpPr>
          <p:spPr>
            <a:xfrm>
              <a:off x="0" y="2842590"/>
              <a:ext cx="1763688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763688" y="2842590"/>
              <a:ext cx="1763688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527376" y="2842590"/>
              <a:ext cx="1763688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291064" y="2842590"/>
              <a:ext cx="1763688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44500" y="1025525"/>
            <a:ext cx="2759075" cy="3698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业务主管部门要做什么？</a:t>
            </a: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4500" y="204788"/>
            <a:ext cx="2538413" cy="458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二、业务主管部门</a:t>
            </a: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3129915" y="1900231"/>
            <a:ext cx="2102485" cy="1021728"/>
          </a:xfrm>
          <a:prstGeom prst="cloudCallout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spc="15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职称申报材料的审核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2720340" y="3228474"/>
            <a:ext cx="1563370" cy="406766"/>
          </a:xfrm>
          <a:prstGeom prst="flowChartAlternateProcess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业务主管部门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6" name="组合 6"/>
          <p:cNvGrpSpPr/>
          <p:nvPr/>
        </p:nvGrpSpPr>
        <p:grpSpPr>
          <a:xfrm>
            <a:off x="444500" y="746125"/>
            <a:ext cx="4787900" cy="96838"/>
            <a:chOff x="0" y="2842590"/>
            <a:chExt cx="7054752" cy="89212"/>
          </a:xfrm>
        </p:grpSpPr>
        <p:sp>
          <p:nvSpPr>
            <p:cNvPr id="4" name="矩形 3"/>
            <p:cNvSpPr/>
            <p:nvPr/>
          </p:nvSpPr>
          <p:spPr>
            <a:xfrm>
              <a:off x="0" y="2842590"/>
              <a:ext cx="1763688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763688" y="2842590"/>
              <a:ext cx="1763688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527376" y="2842590"/>
              <a:ext cx="1763688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291064" y="2842590"/>
              <a:ext cx="1763688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16560" y="1092835"/>
            <a:ext cx="2593975" cy="6461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职称管理部门要做什么？</a:t>
            </a: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4500" y="204788"/>
            <a:ext cx="253873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三、职称管理部门</a:t>
            </a:r>
            <a:endParaRPr kumimoji="0" lang="zh-CN" altLang="en-US" sz="2400" b="0" i="0" u="none" strike="noStrike" kern="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47109" name="直接箭头连接符 23"/>
          <p:cNvCxnSpPr>
            <a:endCxn id="16" idx="0"/>
          </p:cNvCxnSpPr>
          <p:nvPr>
            <p:custDataLst>
              <p:tags r:id="rId1"/>
            </p:custDataLst>
          </p:nvPr>
        </p:nvCxnSpPr>
        <p:spPr>
          <a:xfrm flipH="1">
            <a:off x="2403475" y="1866900"/>
            <a:ext cx="1546225" cy="409575"/>
          </a:xfrm>
          <a:prstGeom prst="straightConnector1">
            <a:avLst/>
          </a:prstGeom>
          <a:ln w="38100" cap="flat" cmpd="sng">
            <a:solidFill>
              <a:srgbClr val="90CA71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47110" name="直接箭头连接符 24"/>
          <p:cNvCxnSpPr>
            <a:endCxn id="35" idx="0"/>
          </p:cNvCxnSpPr>
          <p:nvPr>
            <p:custDataLst>
              <p:tags r:id="rId2"/>
            </p:custDataLst>
          </p:nvPr>
        </p:nvCxnSpPr>
        <p:spPr>
          <a:xfrm>
            <a:off x="5045075" y="1866900"/>
            <a:ext cx="1824038" cy="409575"/>
          </a:xfrm>
          <a:prstGeom prst="straightConnector1">
            <a:avLst/>
          </a:prstGeom>
          <a:ln w="38100" cap="flat" cmpd="sng">
            <a:solidFill>
              <a:srgbClr val="90CA71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47111" name="直接箭头连接符 25"/>
          <p:cNvCxnSpPr>
            <a:endCxn id="35" idx="0"/>
          </p:cNvCxnSpPr>
          <p:nvPr>
            <p:custDataLst>
              <p:tags r:id="rId3"/>
            </p:custDataLst>
          </p:nvPr>
        </p:nvCxnSpPr>
        <p:spPr>
          <a:xfrm>
            <a:off x="4497388" y="1866900"/>
            <a:ext cx="0" cy="468313"/>
          </a:xfrm>
          <a:prstGeom prst="straightConnector1">
            <a:avLst/>
          </a:prstGeom>
          <a:ln w="38100" cap="flat" cmpd="sng">
            <a:solidFill>
              <a:srgbClr val="90CA71"/>
            </a:solidFill>
            <a:prstDash val="solid"/>
            <a:headEnd type="none" w="med" len="med"/>
            <a:tailEnd type="arrow" w="med" len="med"/>
          </a:ln>
        </p:spPr>
      </p:cxn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2222500" y="2276475"/>
            <a:ext cx="360363" cy="360363"/>
          </a:xfrm>
          <a:prstGeom prst="rect">
            <a:avLst/>
          </a:prstGeom>
          <a:noFill/>
        </p:spPr>
        <p:txBody>
          <a:bodyPr anchor="ctr">
            <a:normAutofit fontScale="42500" lnSpcReduction="20000"/>
          </a:bodyPr>
          <a:lstStyle/>
          <a:p>
            <a:pPr marR="0" algn="ctr" defTabSz="685800" eaLnBrk="1" latinLnBrk="1">
              <a:buClrTx/>
              <a:buSzTx/>
              <a:buFontTx/>
              <a:buNone/>
              <a:defRPr/>
            </a:pPr>
            <a:r>
              <a:rPr kumimoji="0" lang="en-US" altLang="zh-CN" sz="4500" kern="1200" cap="none" spc="0" normalizeH="0" baseline="0" noProof="1">
                <a:solidFill>
                  <a:srgbClr val="B843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1</a:t>
            </a:r>
            <a:endParaRPr kumimoji="0" lang="en-US" altLang="zh-CN" sz="4500" kern="1200" cap="none" spc="0" normalizeH="0" baseline="0" noProof="1">
              <a:solidFill>
                <a:srgbClr val="B843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5"/>
            </p:custDataLst>
          </p:nvPr>
        </p:nvSpPr>
        <p:spPr>
          <a:xfrm>
            <a:off x="4329430" y="2327910"/>
            <a:ext cx="360363" cy="360363"/>
          </a:xfrm>
          <a:prstGeom prst="rect">
            <a:avLst/>
          </a:prstGeom>
          <a:noFill/>
        </p:spPr>
        <p:txBody>
          <a:bodyPr anchor="ctr">
            <a:normAutofit fontScale="47500" lnSpcReduction="20000"/>
          </a:bodyPr>
          <a:lstStyle/>
          <a:p>
            <a:pPr marR="0" algn="ctr" defTabSz="685800" eaLnBrk="1" latinLnBrk="1">
              <a:buClrTx/>
              <a:buSzTx/>
              <a:buFontTx/>
              <a:buNone/>
              <a:defRPr/>
            </a:pPr>
            <a:r>
              <a:rPr kumimoji="0" lang="en-US" altLang="zh-CN" sz="4500" kern="1200" cap="none" spc="0" normalizeH="0" baseline="0" noProof="1">
                <a:solidFill>
                  <a:srgbClr val="2E664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2</a:t>
            </a:r>
            <a:endParaRPr kumimoji="0" lang="en-US" altLang="zh-CN" sz="4500" kern="1200" cap="none" spc="0" normalizeH="0" baseline="0" noProof="1">
              <a:solidFill>
                <a:srgbClr val="2E664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6"/>
            </p:custDataLst>
          </p:nvPr>
        </p:nvSpPr>
        <p:spPr>
          <a:xfrm>
            <a:off x="6688138" y="2276475"/>
            <a:ext cx="360363" cy="360363"/>
          </a:xfrm>
          <a:prstGeom prst="rect">
            <a:avLst/>
          </a:prstGeom>
          <a:noFill/>
        </p:spPr>
        <p:txBody>
          <a:bodyPr anchor="ctr">
            <a:normAutofit fontScale="47500" lnSpcReduction="20000"/>
          </a:bodyPr>
          <a:lstStyle/>
          <a:p>
            <a:pPr marR="0" algn="ctr" defTabSz="685800" eaLnBrk="1" latinLnBrk="1">
              <a:buClrTx/>
              <a:buSzTx/>
              <a:buFontTx/>
              <a:buNone/>
              <a:defRPr/>
            </a:pPr>
            <a:r>
              <a:rPr kumimoji="0" lang="en-US" altLang="zh-CN" sz="4500" kern="1200" cap="none" spc="0" normalizeH="0" baseline="0" noProof="1">
                <a:solidFill>
                  <a:srgbClr val="EE9D7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3</a:t>
            </a:r>
            <a:endParaRPr kumimoji="0" lang="en-US" altLang="zh-CN" sz="4500" kern="1200" cap="none" spc="0" normalizeH="0" baseline="0" noProof="1">
              <a:solidFill>
                <a:srgbClr val="EE9D7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7115" name="文本框 35"/>
          <p:cNvSpPr txBox="1"/>
          <p:nvPr>
            <p:custDataLst>
              <p:tags r:id="rId7"/>
            </p:custDataLst>
          </p:nvPr>
        </p:nvSpPr>
        <p:spPr>
          <a:xfrm>
            <a:off x="3949700" y="1336675"/>
            <a:ext cx="1095375" cy="530225"/>
          </a:xfrm>
          <a:prstGeom prst="rect">
            <a:avLst/>
          </a:prstGeom>
          <a:solidFill>
            <a:srgbClr val="90CA71"/>
          </a:solidFill>
          <a:ln w="9525">
            <a:noFill/>
          </a:ln>
        </p:spPr>
        <p:txBody>
          <a:bodyPr anchor="ctr" anchorCtr="0"/>
          <a:lstStyle/>
          <a:p>
            <a:pPr algn="ctr" eaLnBrk="1" latinLnBrk="1">
              <a:lnSpc>
                <a:spcPct val="100000"/>
              </a:lnSpc>
            </a:pPr>
            <a:r>
              <a:rPr lang="zh-CN" altLang="en-US" sz="1500" b="1" dirty="0">
                <a:solidFill>
                  <a:srgbClr val="FFFFFF"/>
                </a:solidFill>
                <a:latin typeface="Arial" panose="020B0604020202020204" pitchFamily="34" charset="0"/>
              </a:rPr>
              <a:t>职称管理部门</a:t>
            </a:r>
            <a:endParaRPr lang="zh-CN" altLang="en-US" sz="15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4139883" y="2636838"/>
            <a:ext cx="863600" cy="277813"/>
          </a:xfrm>
          <a:prstGeom prst="rect">
            <a:avLst/>
          </a:prstGeom>
          <a:solidFill>
            <a:srgbClr val="2E664B"/>
          </a:solidFill>
          <a:ln>
            <a:noFill/>
          </a:ln>
        </p:spPr>
        <p:txBody>
          <a:bodyPr anchor="ctr">
            <a:normAutofit fontScale="97500" lnSpcReduction="10000"/>
          </a:bodyPr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ctr" defTabSz="685800" rtl="0" eaLnBrk="1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n-ea"/>
                <a:sym typeface="微软雅黑" panose="020B0503020204020204" pitchFamily="34" charset="-122"/>
              </a:rPr>
              <a:t>审核工作</a:t>
            </a: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1887538" y="2636838"/>
            <a:ext cx="863600" cy="277813"/>
          </a:xfrm>
          <a:prstGeom prst="rect">
            <a:avLst/>
          </a:prstGeom>
          <a:solidFill>
            <a:srgbClr val="B84358"/>
          </a:solidFill>
          <a:ln>
            <a:noFill/>
          </a:ln>
        </p:spPr>
        <p:txBody>
          <a:bodyPr anchor="ctr">
            <a:normAutofit fontScale="97500" lnSpcReduction="10000"/>
          </a:bodyPr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ctr" defTabSz="685800" rtl="0" eaLnBrk="1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n-ea"/>
                <a:sym typeface="微软雅黑" panose="020B0503020204020204" pitchFamily="34" charset="-122"/>
              </a:rPr>
              <a:t>准备工作</a:t>
            </a: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6435725" y="2636838"/>
            <a:ext cx="865188" cy="277813"/>
          </a:xfrm>
          <a:prstGeom prst="rect">
            <a:avLst/>
          </a:prstGeom>
          <a:solidFill>
            <a:srgbClr val="EE9D75"/>
          </a:solidFill>
          <a:ln>
            <a:noFill/>
          </a:ln>
        </p:spPr>
        <p:txBody>
          <a:bodyPr anchor="ctr">
            <a:normAutofit fontScale="97500" lnSpcReduction="10000"/>
          </a:bodyPr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ctr" defTabSz="685800" rtl="0" eaLnBrk="1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n-ea"/>
                <a:sym typeface="微软雅黑" panose="020B0503020204020204" pitchFamily="34" charset="-122"/>
              </a:rPr>
              <a:t>评审结果</a:t>
            </a: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7119" name="文本框 9"/>
          <p:cNvSpPr txBox="1"/>
          <p:nvPr>
            <p:custDataLst>
              <p:tags r:id="rId11"/>
            </p:custDataLst>
          </p:nvPr>
        </p:nvSpPr>
        <p:spPr>
          <a:xfrm>
            <a:off x="1346200" y="2973388"/>
            <a:ext cx="2343150" cy="102711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171450" indent="-171450" eaLnBrk="1" latinLnBrk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en-US" sz="1400" dirty="0">
                <a:solidFill>
                  <a:srgbClr val="B8435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维护主管部门账号</a:t>
            </a:r>
            <a:endParaRPr lang="en-US" altLang="en-US" sz="1400" dirty="0">
              <a:solidFill>
                <a:srgbClr val="B84358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171450" indent="-171450" eaLnBrk="1" latinLnBrk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en-US" sz="1400" dirty="0">
                <a:solidFill>
                  <a:srgbClr val="B8435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维护评委会组建单位账号</a:t>
            </a:r>
            <a:endParaRPr lang="en-US" altLang="en-US" sz="1400" dirty="0">
              <a:solidFill>
                <a:srgbClr val="B84358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171450" indent="-171450" eaLnBrk="1" latinLnBrk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en-US" sz="1400" dirty="0">
                <a:solidFill>
                  <a:srgbClr val="B8435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评委会创建</a:t>
            </a:r>
            <a:endParaRPr lang="en-US" altLang="en-US" sz="1400" dirty="0">
              <a:solidFill>
                <a:srgbClr val="B84358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171450" indent="-171450" eaLnBrk="1" latinLnBrk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en-US" sz="1400" dirty="0">
                <a:solidFill>
                  <a:srgbClr val="B8435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配置业务主管负责系列</a:t>
            </a:r>
            <a:endParaRPr lang="en-US" altLang="en-US" sz="1400" dirty="0">
              <a:solidFill>
                <a:srgbClr val="B84358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171450" indent="-171450" eaLnBrk="1" latinLnBrk="1">
              <a:buNone/>
            </a:pPr>
            <a:endParaRPr lang="en-US" altLang="en-US" sz="1400" dirty="0">
              <a:solidFill>
                <a:srgbClr val="B84358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6257925" y="2973388"/>
            <a:ext cx="1685925" cy="1027113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r">
              <a:defRPr sz="1400">
                <a:solidFill>
                  <a:srgbClr val="0563C1">
                    <a:lumMod val="10000"/>
                  </a:srgbClr>
                </a:solidFill>
              </a:defRPr>
            </a:lvl1pPr>
          </a:lstStyle>
          <a:p>
            <a:pPr marL="171450" marR="0" lvl="0" indent="-171450" algn="l" defTabSz="685800" rtl="0" eaLnBrk="1" fontAlgn="base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评审结果审核</a:t>
            </a: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171450" marR="0" lvl="0" indent="-171450" algn="l" defTabSz="685800" rtl="0" eaLnBrk="1" fontAlgn="base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评审结果报送</a:t>
            </a: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171450" marR="0" lvl="0" indent="-171450" algn="l" defTabSz="685800" rtl="0" eaLnBrk="1" fontAlgn="base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评审结果公示</a:t>
            </a: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marR="0" lvl="0" indent="0" algn="ctr" defTabSz="685800" rtl="0" eaLnBrk="1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3"/>
            </p:custDataLst>
          </p:nvPr>
        </p:nvSpPr>
        <p:spPr>
          <a:xfrm>
            <a:off x="3857625" y="2973388"/>
            <a:ext cx="2027238" cy="1376363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r">
              <a:defRPr sz="1400">
                <a:solidFill>
                  <a:srgbClr val="0563C1">
                    <a:lumMod val="10000"/>
                  </a:srgbClr>
                </a:solidFill>
              </a:defRPr>
            </a:lvl1pPr>
          </a:lstStyle>
          <a:p>
            <a:pPr marL="171450" marR="0" lvl="0" indent="-171450" algn="l" defTabSz="685800" rtl="0" eaLnBrk="1" fontAlgn="base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评审计划审核</a:t>
            </a: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171450" marR="0" lvl="0" indent="-171450" algn="l" defTabSz="685800" rtl="0" eaLnBrk="1" fontAlgn="base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职称申报审核</a:t>
            </a: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171450" marR="0" lvl="0" indent="-171450" algn="l" defTabSz="685800" rtl="0" eaLnBrk="1" fontAlgn="base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出具委托评审函</a:t>
            </a: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2450" y="242888"/>
            <a:ext cx="2844800" cy="458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四、评委会组建单位</a:t>
            </a:r>
            <a:endParaRPr kumimoji="0" lang="zh-CN" altLang="en-US" sz="1800" b="1" i="0" u="none" strike="noStrike" kern="1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50179" name="组合 6"/>
          <p:cNvGrpSpPr/>
          <p:nvPr/>
        </p:nvGrpSpPr>
        <p:grpSpPr>
          <a:xfrm>
            <a:off x="552450" y="746125"/>
            <a:ext cx="4787900" cy="96838"/>
            <a:chOff x="0" y="2842590"/>
            <a:chExt cx="7054752" cy="89212"/>
          </a:xfrm>
        </p:grpSpPr>
        <p:sp>
          <p:nvSpPr>
            <p:cNvPr id="3" name="矩形 2"/>
            <p:cNvSpPr/>
            <p:nvPr/>
          </p:nvSpPr>
          <p:spPr>
            <a:xfrm>
              <a:off x="0" y="2842590"/>
              <a:ext cx="1763688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763688" y="2842590"/>
              <a:ext cx="1763688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527376" y="2842590"/>
              <a:ext cx="1763688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291064" y="2842590"/>
              <a:ext cx="1763688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52450" y="966788"/>
            <a:ext cx="2997200" cy="3698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45719" tIns="45719" rIns="45719" bIns="45719" spcCol="381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评委会组建单位要做什么？</a:t>
            </a: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50181" name="直接连接符 41"/>
          <p:cNvCxnSpPr/>
          <p:nvPr>
            <p:custDataLst>
              <p:tags r:id="rId1"/>
            </p:custDataLst>
          </p:nvPr>
        </p:nvCxnSpPr>
        <p:spPr>
          <a:xfrm>
            <a:off x="3371850" y="2774950"/>
            <a:ext cx="220663" cy="0"/>
          </a:xfrm>
          <a:prstGeom prst="line">
            <a:avLst/>
          </a:prstGeom>
          <a:ln w="6350" cap="flat" cmpd="sng">
            <a:solidFill>
              <a:srgbClr val="CCCCCC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50182" name="椭圆 6"/>
          <p:cNvSpPr/>
          <p:nvPr>
            <p:custDataLst>
              <p:tags r:id="rId2"/>
            </p:custDataLst>
          </p:nvPr>
        </p:nvSpPr>
        <p:spPr>
          <a:xfrm>
            <a:off x="2376488" y="2306638"/>
            <a:ext cx="971550" cy="971550"/>
          </a:xfrm>
          <a:prstGeom prst="ellipse">
            <a:avLst/>
          </a:prstGeom>
          <a:solidFill>
            <a:srgbClr val="FFFFFF"/>
          </a:solidFill>
          <a:ln w="57150" cap="flat" cmpd="sng">
            <a:solidFill>
              <a:srgbClr val="1F74AD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tIns="0" bIns="0" anchor="ctr" anchorCtr="0"/>
          <a:lstStyle/>
          <a:p>
            <a:pPr algn="ctr" eaLnBrk="1" latinLnBrk="1">
              <a:lnSpc>
                <a:spcPct val="130000"/>
              </a:lnSpc>
            </a:pPr>
            <a:endParaRPr lang="zh-CN" altLang="en-US" sz="1500" dirty="0">
              <a:latin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2255838" y="2511425"/>
            <a:ext cx="1212850" cy="347663"/>
          </a:xfrm>
          <a:prstGeom prst="rect">
            <a:avLst/>
          </a:prstGeom>
          <a:noFill/>
        </p:spPr>
        <p:txBody>
          <a:bodyPr/>
          <a:lstStyle/>
          <a:p>
            <a:pPr marR="0" algn="ctr" defTabSz="685800" eaLnBrk="1" fontAlgn="auto" latinLnBrk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1350" b="1" kern="1200" cap="none" spc="300" normalizeH="0" baseline="0" noProof="1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评委会组建单位</a:t>
            </a:r>
            <a:endParaRPr kumimoji="0" lang="zh-CN" altLang="en-US" sz="1350" b="1" kern="1200" cap="none" spc="300" normalizeH="0" baseline="0" noProof="1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50184" name="直接连接符 63"/>
          <p:cNvCxnSpPr/>
          <p:nvPr>
            <p:custDataLst>
              <p:tags r:id="rId4"/>
            </p:custDataLst>
          </p:nvPr>
        </p:nvCxnSpPr>
        <p:spPr>
          <a:xfrm>
            <a:off x="3592513" y="3243263"/>
            <a:ext cx="490537" cy="0"/>
          </a:xfrm>
          <a:prstGeom prst="line">
            <a:avLst/>
          </a:prstGeom>
          <a:ln w="6350" cap="flat" cmpd="sng">
            <a:solidFill>
              <a:srgbClr val="CCCCCC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50185" name="直接连接符 62"/>
          <p:cNvCxnSpPr/>
          <p:nvPr>
            <p:custDataLst>
              <p:tags r:id="rId5"/>
            </p:custDataLst>
          </p:nvPr>
        </p:nvCxnSpPr>
        <p:spPr>
          <a:xfrm>
            <a:off x="3592513" y="2506663"/>
            <a:ext cx="490537" cy="0"/>
          </a:xfrm>
          <a:prstGeom prst="line">
            <a:avLst/>
          </a:prstGeom>
          <a:ln w="6350" cap="flat" cmpd="sng">
            <a:solidFill>
              <a:srgbClr val="CCCCCC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50186" name="直接连接符 61"/>
          <p:cNvCxnSpPr/>
          <p:nvPr>
            <p:custDataLst>
              <p:tags r:id="rId6"/>
            </p:custDataLst>
          </p:nvPr>
        </p:nvCxnSpPr>
        <p:spPr>
          <a:xfrm>
            <a:off x="3592513" y="1827213"/>
            <a:ext cx="490537" cy="0"/>
          </a:xfrm>
          <a:prstGeom prst="line">
            <a:avLst/>
          </a:prstGeom>
          <a:ln w="6350" cap="flat" cmpd="sng">
            <a:solidFill>
              <a:srgbClr val="CCCCCC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50187" name="直接连接符 60"/>
          <p:cNvCxnSpPr/>
          <p:nvPr>
            <p:custDataLst>
              <p:tags r:id="rId7"/>
            </p:custDataLst>
          </p:nvPr>
        </p:nvCxnSpPr>
        <p:spPr>
          <a:xfrm>
            <a:off x="3592513" y="1131888"/>
            <a:ext cx="490537" cy="0"/>
          </a:xfrm>
          <a:prstGeom prst="line">
            <a:avLst/>
          </a:prstGeom>
          <a:ln w="6350" cap="flat" cmpd="sng">
            <a:solidFill>
              <a:srgbClr val="CCCCCC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6" name="椭圆 15"/>
          <p:cNvSpPr/>
          <p:nvPr>
            <p:custDataLst>
              <p:tags r:id="rId8"/>
            </p:custDataLst>
          </p:nvPr>
        </p:nvSpPr>
        <p:spPr>
          <a:xfrm>
            <a:off x="3879850" y="966788"/>
            <a:ext cx="347663" cy="349250"/>
          </a:xfrm>
          <a:prstGeom prst="ellipse">
            <a:avLst/>
          </a:prstGeom>
          <a:solidFill>
            <a:srgbClr val="1F74AD"/>
          </a:solidFill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35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9"/>
            </p:custDataLst>
          </p:nvPr>
        </p:nvSpPr>
        <p:spPr bwMode="auto">
          <a:xfrm>
            <a:off x="3951288" y="1042988"/>
            <a:ext cx="204788" cy="196850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35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>
            <p:custDataLst>
              <p:tags r:id="rId10"/>
            </p:custDataLst>
          </p:nvPr>
        </p:nvSpPr>
        <p:spPr>
          <a:xfrm>
            <a:off x="3879850" y="3054350"/>
            <a:ext cx="347663" cy="347663"/>
          </a:xfrm>
          <a:prstGeom prst="ellipse">
            <a:avLst/>
          </a:prstGeom>
          <a:solidFill>
            <a:srgbClr val="69A35B"/>
          </a:solidFill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35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1"/>
            </p:custDataLst>
          </p:nvPr>
        </p:nvSpPr>
        <p:spPr>
          <a:xfrm>
            <a:off x="5080000" y="1135063"/>
            <a:ext cx="3054350" cy="304800"/>
          </a:xfrm>
          <a:prstGeom prst="rect">
            <a:avLst/>
          </a:prstGeom>
          <a:noFill/>
        </p:spPr>
        <p:txBody>
          <a:bodyPr lIns="67500" tIns="35100" rIns="67500" bIns="35100"/>
          <a:lstStyle/>
          <a:p>
            <a:pPr marR="0" defTabSz="913765" eaLnBrk="1" fontAlgn="auto" latinLnBrk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1200" kern="1200" cap="none" spc="150" normalizeH="0" baseline="0" noProof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便于授权人社部门在系统中创建评委会</a:t>
            </a:r>
            <a:endParaRPr kumimoji="0" lang="zh-CN" altLang="en-US" sz="1200" kern="1200" cap="none" spc="150" normalizeH="0" baseline="0" noProof="1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2"/>
            </p:custDataLst>
          </p:nvPr>
        </p:nvSpPr>
        <p:spPr>
          <a:xfrm>
            <a:off x="5080000" y="809625"/>
            <a:ext cx="2305050" cy="303213"/>
          </a:xfrm>
          <a:prstGeom prst="rect">
            <a:avLst/>
          </a:prstGeom>
          <a:noFill/>
        </p:spPr>
        <p:txBody>
          <a:bodyPr lIns="67500" tIns="35100" rIns="67500" bIns="0" anchor="b"/>
          <a:lstStyle>
            <a:defPPr>
              <a:defRPr lang="zh-CN"/>
            </a:defPPr>
            <a:lvl1pPr lvl="0" defTabSz="913765">
              <a:lnSpc>
                <a:spcPct val="140000"/>
              </a:lnSpc>
              <a:spcBef>
                <a:spcPct val="0"/>
              </a:spcBef>
              <a:defRPr sz="1600" b="1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marL="0" marR="0" lvl="0" indent="0" algn="l" defTabSz="913765" rtl="0" eaLnBrk="1" fontAlgn="auto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300" normalizeH="0" baseline="0" noProof="1">
                <a:ln>
                  <a:noFill/>
                </a:ln>
                <a:solidFill>
                  <a:srgbClr val="1F74A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评委会相关信息准备</a:t>
            </a:r>
            <a:endParaRPr kumimoji="0" lang="zh-CN" altLang="en-US" sz="1500" b="1" i="0" u="none" strike="noStrike" kern="1200" cap="none" spc="300" normalizeH="0" baseline="0" noProof="1">
              <a:ln>
                <a:noFill/>
              </a:ln>
              <a:solidFill>
                <a:srgbClr val="1F74A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3"/>
            </p:custDataLst>
          </p:nvPr>
        </p:nvSpPr>
        <p:spPr>
          <a:xfrm>
            <a:off x="5080000" y="3240088"/>
            <a:ext cx="3054350" cy="304800"/>
          </a:xfrm>
          <a:prstGeom prst="rect">
            <a:avLst/>
          </a:prstGeom>
          <a:noFill/>
        </p:spPr>
        <p:txBody>
          <a:bodyPr lIns="67500" tIns="35100" rIns="67500" bIns="35100"/>
          <a:lstStyle/>
          <a:p>
            <a:pPr marR="0" defTabSz="913765" eaLnBrk="1" fontAlgn="auto" latinLnBrk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1200" kern="1200" cap="none" spc="150" normalizeH="0" baseline="0" noProof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新增评审计划，并提交授权人社审核</a:t>
            </a:r>
            <a:endParaRPr kumimoji="0" lang="zh-CN" altLang="en-US" sz="1200" kern="1200" cap="none" spc="150" normalizeH="0" baseline="0" noProof="1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4"/>
            </p:custDataLst>
          </p:nvPr>
        </p:nvSpPr>
        <p:spPr>
          <a:xfrm>
            <a:off x="5080000" y="2955925"/>
            <a:ext cx="1984375" cy="304800"/>
          </a:xfrm>
          <a:prstGeom prst="rect">
            <a:avLst/>
          </a:prstGeom>
          <a:noFill/>
        </p:spPr>
        <p:txBody>
          <a:bodyPr lIns="67500" tIns="35100" rIns="67500" bIns="0" anchor="b"/>
          <a:lstStyle>
            <a:defPPr>
              <a:defRPr lang="zh-CN"/>
            </a:defPPr>
            <a:lvl1pPr lvl="0" defTabSz="913765">
              <a:lnSpc>
                <a:spcPct val="140000"/>
              </a:lnSpc>
              <a:spcBef>
                <a:spcPct val="0"/>
              </a:spcBef>
              <a:defRPr sz="1600" b="1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marL="0" marR="0" lvl="0" indent="0" algn="l" defTabSz="913765" rtl="0" eaLnBrk="1" fontAlgn="auto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300" normalizeH="0" baseline="0" noProof="1">
                <a:ln>
                  <a:noFill/>
                </a:ln>
                <a:solidFill>
                  <a:srgbClr val="69A35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评审计划发起</a:t>
            </a:r>
            <a:endParaRPr kumimoji="0" lang="zh-CN" altLang="en-US" sz="1500" b="1" i="0" u="none" strike="noStrike" kern="1200" cap="none" spc="300" normalizeH="0" baseline="0" noProof="1">
              <a:ln>
                <a:noFill/>
              </a:ln>
              <a:solidFill>
                <a:srgbClr val="69A35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cxnSp>
        <p:nvCxnSpPr>
          <p:cNvPr id="50195" name="直接连接符 32"/>
          <p:cNvCxnSpPr/>
          <p:nvPr>
            <p:custDataLst>
              <p:tags r:id="rId15"/>
            </p:custDataLst>
          </p:nvPr>
        </p:nvCxnSpPr>
        <p:spPr>
          <a:xfrm>
            <a:off x="4308475" y="1131888"/>
            <a:ext cx="596900" cy="0"/>
          </a:xfrm>
          <a:prstGeom prst="line">
            <a:avLst/>
          </a:prstGeom>
          <a:ln w="6350" cap="flat" cmpd="sng">
            <a:solidFill>
              <a:srgbClr val="CCCCCC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30" name="椭圆 29"/>
          <p:cNvSpPr/>
          <p:nvPr>
            <p:custDataLst>
              <p:tags r:id="rId16"/>
            </p:custDataLst>
          </p:nvPr>
        </p:nvSpPr>
        <p:spPr>
          <a:xfrm>
            <a:off x="3890963" y="3694113"/>
            <a:ext cx="347663" cy="347663"/>
          </a:xfrm>
          <a:prstGeom prst="ellipse">
            <a:avLst/>
          </a:prstGeom>
          <a:solidFill>
            <a:srgbClr val="9BBB59"/>
          </a:solidFill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35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17"/>
            </p:custDataLst>
          </p:nvPr>
        </p:nvSpPr>
        <p:spPr>
          <a:xfrm>
            <a:off x="5080000" y="3911600"/>
            <a:ext cx="3552825" cy="304800"/>
          </a:xfrm>
          <a:prstGeom prst="rect">
            <a:avLst/>
          </a:prstGeom>
          <a:noFill/>
        </p:spPr>
        <p:txBody>
          <a:bodyPr lIns="67500" tIns="35100" rIns="67500" bIns="35100"/>
          <a:lstStyle/>
          <a:p>
            <a:pPr marR="0" defTabSz="913765" eaLnBrk="1" fontAlgn="auto" latinLnBrk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1200" kern="1200" cap="none" spc="150" normalizeH="0" baseline="0" noProof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审核所有申报信息，提交到评委会专家评审</a:t>
            </a:r>
            <a:endParaRPr kumimoji="0" lang="en-US" altLang="zh-CN" sz="1200" kern="1200" cap="none" spc="150" normalizeH="0" baseline="0" noProof="1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18"/>
            </p:custDataLst>
          </p:nvPr>
        </p:nvSpPr>
        <p:spPr>
          <a:xfrm>
            <a:off x="5080000" y="3589338"/>
            <a:ext cx="1984375" cy="303213"/>
          </a:xfrm>
          <a:prstGeom prst="rect">
            <a:avLst/>
          </a:prstGeom>
          <a:noFill/>
        </p:spPr>
        <p:txBody>
          <a:bodyPr lIns="67500" tIns="35100" rIns="67500" bIns="0" anchor="b"/>
          <a:lstStyle>
            <a:defPPr>
              <a:defRPr lang="zh-CN"/>
            </a:defPPr>
            <a:lvl1pPr lvl="0" defTabSz="913765">
              <a:lnSpc>
                <a:spcPct val="140000"/>
              </a:lnSpc>
              <a:spcBef>
                <a:spcPct val="0"/>
              </a:spcBef>
              <a:defRPr sz="1600" b="1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marL="0" marR="0" lvl="0" indent="0" algn="l" defTabSz="913765" rtl="0" eaLnBrk="1" fontAlgn="auto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300" normalizeH="0" baseline="0" noProof="1">
                <a:ln>
                  <a:noFill/>
                </a:ln>
                <a:solidFill>
                  <a:srgbClr val="9BBB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职称申报审核</a:t>
            </a:r>
            <a:endParaRPr kumimoji="0" lang="zh-CN" altLang="en-US" sz="1500" b="1" i="0" u="none" strike="noStrike" kern="1200" cap="none" spc="300" normalizeH="0" baseline="0" noProof="1">
              <a:ln>
                <a:noFill/>
              </a:ln>
              <a:solidFill>
                <a:srgbClr val="9BBB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>
            <p:custDataLst>
              <p:tags r:id="rId19"/>
            </p:custDataLst>
          </p:nvPr>
        </p:nvSpPr>
        <p:spPr>
          <a:xfrm>
            <a:off x="3890963" y="1655763"/>
            <a:ext cx="347663" cy="347663"/>
          </a:xfrm>
          <a:prstGeom prst="ellipse">
            <a:avLst/>
          </a:prstGeom>
          <a:solidFill>
            <a:srgbClr val="3498DB"/>
          </a:solidFill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35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0"/>
            </p:custDataLst>
          </p:nvPr>
        </p:nvSpPr>
        <p:spPr bwMode="auto">
          <a:xfrm>
            <a:off x="3963988" y="1735138"/>
            <a:ext cx="203200" cy="196850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35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50201" name="直接连接符 42"/>
          <p:cNvCxnSpPr/>
          <p:nvPr>
            <p:custDataLst>
              <p:tags r:id="rId21"/>
            </p:custDataLst>
          </p:nvPr>
        </p:nvCxnSpPr>
        <p:spPr>
          <a:xfrm flipH="1">
            <a:off x="4306888" y="1827213"/>
            <a:ext cx="600075" cy="0"/>
          </a:xfrm>
          <a:prstGeom prst="line">
            <a:avLst/>
          </a:prstGeom>
          <a:ln w="6350" cap="flat" cmpd="sng">
            <a:solidFill>
              <a:srgbClr val="CCCCCC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44" name="文本框 43"/>
          <p:cNvSpPr txBox="1"/>
          <p:nvPr>
            <p:custDataLst>
              <p:tags r:id="rId22"/>
            </p:custDataLst>
          </p:nvPr>
        </p:nvSpPr>
        <p:spPr>
          <a:xfrm>
            <a:off x="5080000" y="2479675"/>
            <a:ext cx="3565525" cy="442913"/>
          </a:xfrm>
          <a:prstGeom prst="rect">
            <a:avLst/>
          </a:prstGeom>
          <a:noFill/>
        </p:spPr>
        <p:txBody>
          <a:bodyPr lIns="67500" tIns="35100" rIns="67500" bIns="35100"/>
          <a:lstStyle/>
          <a:p>
            <a:pPr marR="0" defTabSz="913765" eaLnBrk="1" fontAlgn="auto" latinLnBrk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1200" kern="1200" cap="none" spc="150" normalizeH="0" baseline="0" noProof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设置评审方式（定性或定量，二选一），配置相应的评审标准</a:t>
            </a:r>
            <a:endParaRPr kumimoji="0" lang="zh-CN" altLang="en-US" sz="1200" kern="1200" cap="none" spc="150" normalizeH="0" baseline="0" noProof="1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23"/>
            </p:custDataLst>
          </p:nvPr>
        </p:nvSpPr>
        <p:spPr>
          <a:xfrm>
            <a:off x="5080000" y="2187575"/>
            <a:ext cx="1984375" cy="304800"/>
          </a:xfrm>
          <a:prstGeom prst="rect">
            <a:avLst/>
          </a:prstGeom>
          <a:noFill/>
        </p:spPr>
        <p:txBody>
          <a:bodyPr lIns="67500" tIns="35100" rIns="67500" bIns="0" anchor="b"/>
          <a:lstStyle>
            <a:defPPr>
              <a:defRPr lang="zh-CN"/>
            </a:defPPr>
            <a:lvl1pPr lvl="0" defTabSz="913765">
              <a:lnSpc>
                <a:spcPct val="140000"/>
              </a:lnSpc>
              <a:spcBef>
                <a:spcPct val="0"/>
              </a:spcBef>
              <a:defRPr sz="1600" b="1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marL="0" marR="0" lvl="0" indent="0" algn="l" defTabSz="913765" rtl="0" eaLnBrk="1" fontAlgn="auto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300" normalizeH="0" baseline="0" noProof="1">
                <a:ln>
                  <a:noFill/>
                </a:ln>
                <a:solidFill>
                  <a:srgbClr val="1AA3A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评审方式维护</a:t>
            </a:r>
            <a:endParaRPr kumimoji="0" lang="zh-CN" altLang="en-US" sz="1500" b="1" i="0" u="none" strike="noStrike" kern="1200" cap="none" spc="300" normalizeH="0" baseline="0" noProof="1">
              <a:ln>
                <a:noFill/>
              </a:ln>
              <a:solidFill>
                <a:srgbClr val="1AA3A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2" name="iphone-and-ipad-tools-couple_36130"/>
          <p:cNvSpPr>
            <a:spLocks noChangeAspect="1"/>
          </p:cNvSpPr>
          <p:nvPr>
            <p:custDataLst>
              <p:tags r:id="rId24"/>
            </p:custDataLst>
          </p:nvPr>
        </p:nvSpPr>
        <p:spPr bwMode="auto">
          <a:xfrm>
            <a:off x="3946525" y="3781425"/>
            <a:ext cx="204788" cy="173038"/>
          </a:xfrm>
          <a:custGeom>
            <a:avLst/>
            <a:gdLst>
              <a:gd name="connsiteX0" fmla="*/ 113469 w 605169"/>
              <a:gd name="connsiteY0" fmla="*/ 141705 h 509835"/>
              <a:gd name="connsiteX1" fmla="*/ 133468 w 605169"/>
              <a:gd name="connsiteY1" fmla="*/ 149989 h 509835"/>
              <a:gd name="connsiteX2" fmla="*/ 133468 w 605169"/>
              <a:gd name="connsiteY2" fmla="*/ 190065 h 509835"/>
              <a:gd name="connsiteX3" fmla="*/ 96874 w 605169"/>
              <a:gd name="connsiteY3" fmla="*/ 226600 h 509835"/>
              <a:gd name="connsiteX4" fmla="*/ 425510 w 605169"/>
              <a:gd name="connsiteY4" fmla="*/ 226600 h 509835"/>
              <a:gd name="connsiteX5" fmla="*/ 453877 w 605169"/>
              <a:gd name="connsiteY5" fmla="*/ 254922 h 509835"/>
              <a:gd name="connsiteX6" fmla="*/ 425510 w 605169"/>
              <a:gd name="connsiteY6" fmla="*/ 283244 h 509835"/>
              <a:gd name="connsiteX7" fmla="*/ 96874 w 605169"/>
              <a:gd name="connsiteY7" fmla="*/ 283244 h 509835"/>
              <a:gd name="connsiteX8" fmla="*/ 133468 w 605169"/>
              <a:gd name="connsiteY8" fmla="*/ 319921 h 509835"/>
              <a:gd name="connsiteX9" fmla="*/ 133468 w 605169"/>
              <a:gd name="connsiteY9" fmla="*/ 359997 h 509835"/>
              <a:gd name="connsiteX10" fmla="*/ 113469 w 605169"/>
              <a:gd name="connsiteY10" fmla="*/ 368210 h 509835"/>
              <a:gd name="connsiteX11" fmla="*/ 93470 w 605169"/>
              <a:gd name="connsiteY11" fmla="*/ 359997 h 509835"/>
              <a:gd name="connsiteX12" fmla="*/ 8368 w 605169"/>
              <a:gd name="connsiteY12" fmla="*/ 275031 h 509835"/>
              <a:gd name="connsiteX13" fmla="*/ 8227 w 605169"/>
              <a:gd name="connsiteY13" fmla="*/ 274889 h 509835"/>
              <a:gd name="connsiteX14" fmla="*/ 6383 w 605169"/>
              <a:gd name="connsiteY14" fmla="*/ 272907 h 509835"/>
              <a:gd name="connsiteX15" fmla="*/ 5673 w 605169"/>
              <a:gd name="connsiteY15" fmla="*/ 271915 h 509835"/>
              <a:gd name="connsiteX16" fmla="*/ 4822 w 605169"/>
              <a:gd name="connsiteY16" fmla="*/ 270641 h 509835"/>
              <a:gd name="connsiteX17" fmla="*/ 3971 w 605169"/>
              <a:gd name="connsiteY17" fmla="*/ 269508 h 509835"/>
              <a:gd name="connsiteX18" fmla="*/ 3404 w 605169"/>
              <a:gd name="connsiteY18" fmla="*/ 268375 h 509835"/>
              <a:gd name="connsiteX19" fmla="*/ 2695 w 605169"/>
              <a:gd name="connsiteY19" fmla="*/ 267101 h 509835"/>
              <a:gd name="connsiteX20" fmla="*/ 2128 w 605169"/>
              <a:gd name="connsiteY20" fmla="*/ 265826 h 509835"/>
              <a:gd name="connsiteX21" fmla="*/ 1702 w 605169"/>
              <a:gd name="connsiteY21" fmla="*/ 264552 h 509835"/>
              <a:gd name="connsiteX22" fmla="*/ 1277 w 605169"/>
              <a:gd name="connsiteY22" fmla="*/ 263135 h 509835"/>
              <a:gd name="connsiteX23" fmla="*/ 851 w 605169"/>
              <a:gd name="connsiteY23" fmla="*/ 261861 h 509835"/>
              <a:gd name="connsiteX24" fmla="*/ 567 w 605169"/>
              <a:gd name="connsiteY24" fmla="*/ 260445 h 509835"/>
              <a:gd name="connsiteX25" fmla="*/ 284 w 605169"/>
              <a:gd name="connsiteY25" fmla="*/ 259029 h 509835"/>
              <a:gd name="connsiteX26" fmla="*/ 142 w 605169"/>
              <a:gd name="connsiteY26" fmla="*/ 257754 h 509835"/>
              <a:gd name="connsiteX27" fmla="*/ 0 w 605169"/>
              <a:gd name="connsiteY27" fmla="*/ 255064 h 509835"/>
              <a:gd name="connsiteX28" fmla="*/ 0 w 605169"/>
              <a:gd name="connsiteY28" fmla="*/ 254922 h 509835"/>
              <a:gd name="connsiteX29" fmla="*/ 142 w 605169"/>
              <a:gd name="connsiteY29" fmla="*/ 252231 h 509835"/>
              <a:gd name="connsiteX30" fmla="*/ 284 w 605169"/>
              <a:gd name="connsiteY30" fmla="*/ 250957 h 509835"/>
              <a:gd name="connsiteX31" fmla="*/ 567 w 605169"/>
              <a:gd name="connsiteY31" fmla="*/ 249399 h 509835"/>
              <a:gd name="connsiteX32" fmla="*/ 851 w 605169"/>
              <a:gd name="connsiteY32" fmla="*/ 247983 h 509835"/>
              <a:gd name="connsiteX33" fmla="*/ 1277 w 605169"/>
              <a:gd name="connsiteY33" fmla="*/ 246709 h 509835"/>
              <a:gd name="connsiteX34" fmla="*/ 1702 w 605169"/>
              <a:gd name="connsiteY34" fmla="*/ 245434 h 509835"/>
              <a:gd name="connsiteX35" fmla="*/ 2128 w 605169"/>
              <a:gd name="connsiteY35" fmla="*/ 244160 h 509835"/>
              <a:gd name="connsiteX36" fmla="*/ 2695 w 605169"/>
              <a:gd name="connsiteY36" fmla="*/ 242885 h 509835"/>
              <a:gd name="connsiteX37" fmla="*/ 3404 w 605169"/>
              <a:gd name="connsiteY37" fmla="*/ 241611 h 509835"/>
              <a:gd name="connsiteX38" fmla="*/ 3971 w 605169"/>
              <a:gd name="connsiteY38" fmla="*/ 240478 h 509835"/>
              <a:gd name="connsiteX39" fmla="*/ 4822 w 605169"/>
              <a:gd name="connsiteY39" fmla="*/ 239203 h 509835"/>
              <a:gd name="connsiteX40" fmla="*/ 5673 w 605169"/>
              <a:gd name="connsiteY40" fmla="*/ 237929 h 509835"/>
              <a:gd name="connsiteX41" fmla="*/ 6383 w 605169"/>
              <a:gd name="connsiteY41" fmla="*/ 237079 h 509835"/>
              <a:gd name="connsiteX42" fmla="*/ 8368 w 605169"/>
              <a:gd name="connsiteY42" fmla="*/ 234955 h 509835"/>
              <a:gd name="connsiteX43" fmla="*/ 93470 w 605169"/>
              <a:gd name="connsiteY43" fmla="*/ 149989 h 509835"/>
              <a:gd name="connsiteX44" fmla="*/ 113469 w 605169"/>
              <a:gd name="connsiteY44" fmla="*/ 141705 h 509835"/>
              <a:gd name="connsiteX45" fmla="*/ 217411 w 605169"/>
              <a:gd name="connsiteY45" fmla="*/ 0 h 509835"/>
              <a:gd name="connsiteX46" fmla="*/ 576803 w 605169"/>
              <a:gd name="connsiteY46" fmla="*/ 0 h 509835"/>
              <a:gd name="connsiteX47" fmla="*/ 605169 w 605169"/>
              <a:gd name="connsiteY47" fmla="*/ 28324 h 509835"/>
              <a:gd name="connsiteX48" fmla="*/ 605169 w 605169"/>
              <a:gd name="connsiteY48" fmla="*/ 481511 h 509835"/>
              <a:gd name="connsiteX49" fmla="*/ 576803 w 605169"/>
              <a:gd name="connsiteY49" fmla="*/ 509835 h 509835"/>
              <a:gd name="connsiteX50" fmla="*/ 217411 w 605169"/>
              <a:gd name="connsiteY50" fmla="*/ 509835 h 509835"/>
              <a:gd name="connsiteX51" fmla="*/ 189045 w 605169"/>
              <a:gd name="connsiteY51" fmla="*/ 481511 h 509835"/>
              <a:gd name="connsiteX52" fmla="*/ 189045 w 605169"/>
              <a:gd name="connsiteY52" fmla="*/ 368214 h 509835"/>
              <a:gd name="connsiteX53" fmla="*/ 217411 w 605169"/>
              <a:gd name="connsiteY53" fmla="*/ 339890 h 509835"/>
              <a:gd name="connsiteX54" fmla="*/ 245776 w 605169"/>
              <a:gd name="connsiteY54" fmla="*/ 368214 h 509835"/>
              <a:gd name="connsiteX55" fmla="*/ 245776 w 605169"/>
              <a:gd name="connsiteY55" fmla="*/ 453187 h 509835"/>
              <a:gd name="connsiteX56" fmla="*/ 548438 w 605169"/>
              <a:gd name="connsiteY56" fmla="*/ 453187 h 509835"/>
              <a:gd name="connsiteX57" fmla="*/ 548438 w 605169"/>
              <a:gd name="connsiteY57" fmla="*/ 56649 h 509835"/>
              <a:gd name="connsiteX58" fmla="*/ 245776 w 605169"/>
              <a:gd name="connsiteY58" fmla="*/ 56649 h 509835"/>
              <a:gd name="connsiteX59" fmla="*/ 245776 w 605169"/>
              <a:gd name="connsiteY59" fmla="*/ 141621 h 509835"/>
              <a:gd name="connsiteX60" fmla="*/ 217411 w 605169"/>
              <a:gd name="connsiteY60" fmla="*/ 169945 h 509835"/>
              <a:gd name="connsiteX61" fmla="*/ 189045 w 605169"/>
              <a:gd name="connsiteY61" fmla="*/ 141621 h 509835"/>
              <a:gd name="connsiteX62" fmla="*/ 189045 w 605169"/>
              <a:gd name="connsiteY62" fmla="*/ 28324 h 509835"/>
              <a:gd name="connsiteX63" fmla="*/ 217411 w 605169"/>
              <a:gd name="connsiteY63" fmla="*/ 0 h 509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05169" h="509835">
                <a:moveTo>
                  <a:pt x="113469" y="141705"/>
                </a:moveTo>
                <a:cubicBezTo>
                  <a:pt x="120703" y="141705"/>
                  <a:pt x="127937" y="144466"/>
                  <a:pt x="133468" y="149989"/>
                </a:cubicBezTo>
                <a:cubicBezTo>
                  <a:pt x="144673" y="161034"/>
                  <a:pt x="144673" y="179019"/>
                  <a:pt x="133468" y="190065"/>
                </a:cubicBezTo>
                <a:lnTo>
                  <a:pt x="96874" y="226600"/>
                </a:lnTo>
                <a:lnTo>
                  <a:pt x="425510" y="226600"/>
                </a:lnTo>
                <a:cubicBezTo>
                  <a:pt x="441112" y="226600"/>
                  <a:pt x="453877" y="239345"/>
                  <a:pt x="453877" y="254922"/>
                </a:cubicBezTo>
                <a:cubicBezTo>
                  <a:pt x="453877" y="270641"/>
                  <a:pt x="441112" y="283244"/>
                  <a:pt x="425510" y="283244"/>
                </a:cubicBezTo>
                <a:lnTo>
                  <a:pt x="96874" y="283244"/>
                </a:lnTo>
                <a:lnTo>
                  <a:pt x="133468" y="319921"/>
                </a:lnTo>
                <a:cubicBezTo>
                  <a:pt x="144673" y="330967"/>
                  <a:pt x="144673" y="348951"/>
                  <a:pt x="133468" y="359997"/>
                </a:cubicBezTo>
                <a:cubicBezTo>
                  <a:pt x="127937" y="365520"/>
                  <a:pt x="120703" y="368210"/>
                  <a:pt x="113469" y="368210"/>
                </a:cubicBezTo>
                <a:cubicBezTo>
                  <a:pt x="106236" y="368210"/>
                  <a:pt x="99002" y="365520"/>
                  <a:pt x="93470" y="359997"/>
                </a:cubicBezTo>
                <a:lnTo>
                  <a:pt x="8368" y="275031"/>
                </a:lnTo>
                <a:cubicBezTo>
                  <a:pt x="8227" y="275031"/>
                  <a:pt x="8227" y="274889"/>
                  <a:pt x="8227" y="274889"/>
                </a:cubicBezTo>
                <a:cubicBezTo>
                  <a:pt x="7659" y="274323"/>
                  <a:pt x="6950" y="273615"/>
                  <a:pt x="6383" y="272907"/>
                </a:cubicBezTo>
                <a:cubicBezTo>
                  <a:pt x="6099" y="272623"/>
                  <a:pt x="5957" y="272198"/>
                  <a:pt x="5673" y="271915"/>
                </a:cubicBezTo>
                <a:cubicBezTo>
                  <a:pt x="5390" y="271490"/>
                  <a:pt x="5106" y="271066"/>
                  <a:pt x="4822" y="270641"/>
                </a:cubicBezTo>
                <a:cubicBezTo>
                  <a:pt x="4539" y="270358"/>
                  <a:pt x="4255" y="269933"/>
                  <a:pt x="3971" y="269508"/>
                </a:cubicBezTo>
                <a:cubicBezTo>
                  <a:pt x="3830" y="269083"/>
                  <a:pt x="3546" y="268658"/>
                  <a:pt x="3404" y="268375"/>
                </a:cubicBezTo>
                <a:cubicBezTo>
                  <a:pt x="3120" y="267950"/>
                  <a:pt x="2979" y="267525"/>
                  <a:pt x="2695" y="267101"/>
                </a:cubicBezTo>
                <a:cubicBezTo>
                  <a:pt x="2553" y="266676"/>
                  <a:pt x="2269" y="266251"/>
                  <a:pt x="2128" y="265826"/>
                </a:cubicBezTo>
                <a:cubicBezTo>
                  <a:pt x="1986" y="265401"/>
                  <a:pt x="1844" y="264976"/>
                  <a:pt x="1702" y="264552"/>
                </a:cubicBezTo>
                <a:cubicBezTo>
                  <a:pt x="1560" y="264127"/>
                  <a:pt x="1418" y="263702"/>
                  <a:pt x="1277" y="263135"/>
                </a:cubicBezTo>
                <a:cubicBezTo>
                  <a:pt x="1135" y="262711"/>
                  <a:pt x="993" y="262286"/>
                  <a:pt x="851" y="261861"/>
                </a:cubicBezTo>
                <a:cubicBezTo>
                  <a:pt x="709" y="261436"/>
                  <a:pt x="709" y="261011"/>
                  <a:pt x="567" y="260445"/>
                </a:cubicBezTo>
                <a:cubicBezTo>
                  <a:pt x="426" y="260020"/>
                  <a:pt x="426" y="259454"/>
                  <a:pt x="284" y="259029"/>
                </a:cubicBezTo>
                <a:cubicBezTo>
                  <a:pt x="284" y="258604"/>
                  <a:pt x="142" y="258179"/>
                  <a:pt x="142" y="257754"/>
                </a:cubicBezTo>
                <a:cubicBezTo>
                  <a:pt x="0" y="256905"/>
                  <a:pt x="0" y="255913"/>
                  <a:pt x="0" y="255064"/>
                </a:cubicBezTo>
                <a:cubicBezTo>
                  <a:pt x="0" y="255064"/>
                  <a:pt x="0" y="254922"/>
                  <a:pt x="0" y="254922"/>
                </a:cubicBezTo>
                <a:cubicBezTo>
                  <a:pt x="0" y="254072"/>
                  <a:pt x="0" y="253081"/>
                  <a:pt x="142" y="252231"/>
                </a:cubicBezTo>
                <a:cubicBezTo>
                  <a:pt x="142" y="251807"/>
                  <a:pt x="284" y="251382"/>
                  <a:pt x="284" y="250957"/>
                </a:cubicBezTo>
                <a:cubicBezTo>
                  <a:pt x="426" y="250391"/>
                  <a:pt x="426" y="249966"/>
                  <a:pt x="567" y="249399"/>
                </a:cubicBezTo>
                <a:cubicBezTo>
                  <a:pt x="709" y="248974"/>
                  <a:pt x="709" y="248550"/>
                  <a:pt x="851" y="247983"/>
                </a:cubicBezTo>
                <a:cubicBezTo>
                  <a:pt x="993" y="247558"/>
                  <a:pt x="1135" y="247133"/>
                  <a:pt x="1277" y="246709"/>
                </a:cubicBezTo>
                <a:cubicBezTo>
                  <a:pt x="1418" y="246284"/>
                  <a:pt x="1560" y="245859"/>
                  <a:pt x="1702" y="245434"/>
                </a:cubicBezTo>
                <a:cubicBezTo>
                  <a:pt x="1844" y="245009"/>
                  <a:pt x="1986" y="244584"/>
                  <a:pt x="2128" y="244160"/>
                </a:cubicBezTo>
                <a:cubicBezTo>
                  <a:pt x="2269" y="243735"/>
                  <a:pt x="2553" y="243310"/>
                  <a:pt x="2695" y="242885"/>
                </a:cubicBezTo>
                <a:cubicBezTo>
                  <a:pt x="2979" y="242460"/>
                  <a:pt x="3120" y="242036"/>
                  <a:pt x="3404" y="241611"/>
                </a:cubicBezTo>
                <a:cubicBezTo>
                  <a:pt x="3546" y="241186"/>
                  <a:pt x="3830" y="240903"/>
                  <a:pt x="3971" y="240478"/>
                </a:cubicBezTo>
                <a:cubicBezTo>
                  <a:pt x="4255" y="240053"/>
                  <a:pt x="4539" y="239628"/>
                  <a:pt x="4822" y="239203"/>
                </a:cubicBezTo>
                <a:cubicBezTo>
                  <a:pt x="5106" y="238778"/>
                  <a:pt x="5390" y="238354"/>
                  <a:pt x="5673" y="237929"/>
                </a:cubicBezTo>
                <a:cubicBezTo>
                  <a:pt x="5957" y="237646"/>
                  <a:pt x="6099" y="237362"/>
                  <a:pt x="6383" y="237079"/>
                </a:cubicBezTo>
                <a:cubicBezTo>
                  <a:pt x="7092" y="236229"/>
                  <a:pt x="7659" y="235663"/>
                  <a:pt x="8368" y="234955"/>
                </a:cubicBezTo>
                <a:lnTo>
                  <a:pt x="93470" y="149989"/>
                </a:lnTo>
                <a:cubicBezTo>
                  <a:pt x="99002" y="144466"/>
                  <a:pt x="106236" y="141705"/>
                  <a:pt x="113469" y="141705"/>
                </a:cubicBezTo>
                <a:close/>
                <a:moveTo>
                  <a:pt x="217411" y="0"/>
                </a:moveTo>
                <a:lnTo>
                  <a:pt x="576803" y="0"/>
                </a:lnTo>
                <a:cubicBezTo>
                  <a:pt x="592405" y="0"/>
                  <a:pt x="605169" y="12746"/>
                  <a:pt x="605169" y="28324"/>
                </a:cubicBezTo>
                <a:lnTo>
                  <a:pt x="605169" y="481511"/>
                </a:lnTo>
                <a:cubicBezTo>
                  <a:pt x="605169" y="497231"/>
                  <a:pt x="592405" y="509835"/>
                  <a:pt x="576803" y="509835"/>
                </a:cubicBezTo>
                <a:lnTo>
                  <a:pt x="217411" y="509835"/>
                </a:lnTo>
                <a:cubicBezTo>
                  <a:pt x="201810" y="509835"/>
                  <a:pt x="189045" y="497231"/>
                  <a:pt x="189045" y="481511"/>
                </a:cubicBezTo>
                <a:lnTo>
                  <a:pt x="189045" y="368214"/>
                </a:lnTo>
                <a:cubicBezTo>
                  <a:pt x="189045" y="352636"/>
                  <a:pt x="201810" y="339890"/>
                  <a:pt x="217411" y="339890"/>
                </a:cubicBezTo>
                <a:cubicBezTo>
                  <a:pt x="233154" y="339890"/>
                  <a:pt x="245776" y="352636"/>
                  <a:pt x="245776" y="368214"/>
                </a:cubicBezTo>
                <a:lnTo>
                  <a:pt x="245776" y="453187"/>
                </a:lnTo>
                <a:lnTo>
                  <a:pt x="548438" y="453187"/>
                </a:lnTo>
                <a:lnTo>
                  <a:pt x="548438" y="56649"/>
                </a:lnTo>
                <a:lnTo>
                  <a:pt x="245776" y="56649"/>
                </a:lnTo>
                <a:lnTo>
                  <a:pt x="245776" y="141621"/>
                </a:lnTo>
                <a:cubicBezTo>
                  <a:pt x="245776" y="157341"/>
                  <a:pt x="233154" y="169945"/>
                  <a:pt x="217411" y="169945"/>
                </a:cubicBezTo>
                <a:cubicBezTo>
                  <a:pt x="201810" y="169945"/>
                  <a:pt x="189045" y="157341"/>
                  <a:pt x="189045" y="141621"/>
                </a:cubicBezTo>
                <a:lnTo>
                  <a:pt x="189045" y="28324"/>
                </a:lnTo>
                <a:cubicBezTo>
                  <a:pt x="189045" y="12746"/>
                  <a:pt x="201810" y="0"/>
                  <a:pt x="217411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50205" name="直接连接符 46"/>
          <p:cNvCxnSpPr/>
          <p:nvPr>
            <p:custDataLst>
              <p:tags r:id="rId25"/>
            </p:custDataLst>
          </p:nvPr>
        </p:nvCxnSpPr>
        <p:spPr>
          <a:xfrm>
            <a:off x="4308475" y="3243263"/>
            <a:ext cx="596900" cy="0"/>
          </a:xfrm>
          <a:prstGeom prst="line">
            <a:avLst/>
          </a:prstGeom>
          <a:ln w="6350" cap="flat" cmpd="sng">
            <a:solidFill>
              <a:srgbClr val="CCCCCC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48" name="椭圆 47"/>
          <p:cNvSpPr/>
          <p:nvPr>
            <p:custDataLst>
              <p:tags r:id="rId26"/>
            </p:custDataLst>
          </p:nvPr>
        </p:nvSpPr>
        <p:spPr>
          <a:xfrm>
            <a:off x="3890963" y="2320925"/>
            <a:ext cx="347663" cy="347663"/>
          </a:xfrm>
          <a:prstGeom prst="ellipse">
            <a:avLst/>
          </a:prstGeom>
          <a:solidFill>
            <a:srgbClr val="1AA3AA"/>
          </a:solidFill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35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1" name="任意多边形 20"/>
          <p:cNvSpPr/>
          <p:nvPr>
            <p:custDataLst>
              <p:tags r:id="rId27"/>
            </p:custDataLst>
          </p:nvPr>
        </p:nvSpPr>
        <p:spPr bwMode="auto">
          <a:xfrm>
            <a:off x="3962400" y="2395538"/>
            <a:ext cx="203200" cy="196850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35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50208" name="直接连接符 49"/>
          <p:cNvCxnSpPr/>
          <p:nvPr>
            <p:custDataLst>
              <p:tags r:id="rId28"/>
            </p:custDataLst>
          </p:nvPr>
        </p:nvCxnSpPr>
        <p:spPr>
          <a:xfrm flipH="1">
            <a:off x="4306888" y="2506663"/>
            <a:ext cx="600075" cy="0"/>
          </a:xfrm>
          <a:prstGeom prst="line">
            <a:avLst/>
          </a:prstGeom>
          <a:ln w="6350" cap="flat" cmpd="sng">
            <a:solidFill>
              <a:srgbClr val="CCCCCC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50209" name="iphone-and-ipad-tools-couple_36130"/>
          <p:cNvSpPr>
            <a:spLocks noChangeAspect="1"/>
          </p:cNvSpPr>
          <p:nvPr>
            <p:custDataLst>
              <p:tags r:id="rId29"/>
            </p:custDataLst>
          </p:nvPr>
        </p:nvSpPr>
        <p:spPr>
          <a:xfrm>
            <a:off x="3968750" y="3125788"/>
            <a:ext cx="171450" cy="204787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0" y="1"/>
              </a:cxn>
              <a:cxn ang="0">
                <a:pos x="0" y="1"/>
              </a:cxn>
              <a:cxn ang="0">
                <a:pos x="0" y="1"/>
              </a:cxn>
              <a:cxn ang="0">
                <a:pos x="0" y="1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1"/>
              </a:cxn>
              <a:cxn ang="0">
                <a:pos x="0" y="1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1" y="0"/>
              </a:cxn>
              <a:cxn ang="0">
                <a:pos x="1" y="1"/>
              </a:cxn>
              <a:cxn ang="0">
                <a:pos x="0" y="1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1"/>
              </a:cxn>
              <a:cxn ang="0">
                <a:pos x="0" y="1"/>
              </a:cxn>
            </a:cxnLst>
            <a:rect l="0" t="0" r="0" b="0"/>
            <a:pathLst>
              <a:path w="491666" h="590254">
                <a:moveTo>
                  <a:pt x="374494" y="544612"/>
                </a:moveTo>
                <a:cubicBezTo>
                  <a:pt x="366551" y="544612"/>
                  <a:pt x="360593" y="551557"/>
                  <a:pt x="360593" y="558503"/>
                </a:cubicBezTo>
                <a:cubicBezTo>
                  <a:pt x="360593" y="566441"/>
                  <a:pt x="366551" y="572394"/>
                  <a:pt x="374494" y="572394"/>
                </a:cubicBezTo>
                <a:cubicBezTo>
                  <a:pt x="381445" y="572394"/>
                  <a:pt x="388396" y="566441"/>
                  <a:pt x="388396" y="558503"/>
                </a:cubicBezTo>
                <a:cubicBezTo>
                  <a:pt x="388396" y="551557"/>
                  <a:pt x="381445" y="544612"/>
                  <a:pt x="374494" y="544612"/>
                </a:cubicBezTo>
                <a:close/>
                <a:moveTo>
                  <a:pt x="179843" y="458270"/>
                </a:moveTo>
                <a:cubicBezTo>
                  <a:pt x="170900" y="458270"/>
                  <a:pt x="162951" y="466206"/>
                  <a:pt x="162951" y="475133"/>
                </a:cubicBezTo>
                <a:cubicBezTo>
                  <a:pt x="162951" y="484060"/>
                  <a:pt x="170900" y="491996"/>
                  <a:pt x="179843" y="491996"/>
                </a:cubicBezTo>
                <a:cubicBezTo>
                  <a:pt x="189779" y="491996"/>
                  <a:pt x="196734" y="484060"/>
                  <a:pt x="196734" y="475133"/>
                </a:cubicBezTo>
                <a:cubicBezTo>
                  <a:pt x="196734" y="466206"/>
                  <a:pt x="189779" y="458270"/>
                  <a:pt x="179843" y="458270"/>
                </a:cubicBezTo>
                <a:close/>
                <a:moveTo>
                  <a:pt x="289098" y="245952"/>
                </a:moveTo>
                <a:lnTo>
                  <a:pt x="289098" y="525759"/>
                </a:lnTo>
                <a:cubicBezTo>
                  <a:pt x="319881" y="525759"/>
                  <a:pt x="390382" y="525759"/>
                  <a:pt x="452940" y="524767"/>
                </a:cubicBezTo>
                <a:lnTo>
                  <a:pt x="452940" y="245952"/>
                </a:lnTo>
                <a:lnTo>
                  <a:pt x="289098" y="245952"/>
                </a:lnTo>
                <a:close/>
                <a:moveTo>
                  <a:pt x="341726" y="220154"/>
                </a:moveTo>
                <a:lnTo>
                  <a:pt x="341726" y="226107"/>
                </a:lnTo>
                <a:lnTo>
                  <a:pt x="411235" y="226107"/>
                </a:lnTo>
                <a:lnTo>
                  <a:pt x="411235" y="220154"/>
                </a:lnTo>
                <a:lnTo>
                  <a:pt x="341726" y="220154"/>
                </a:lnTo>
                <a:close/>
                <a:moveTo>
                  <a:pt x="376480" y="201302"/>
                </a:moveTo>
                <a:cubicBezTo>
                  <a:pt x="373501" y="201302"/>
                  <a:pt x="370523" y="203286"/>
                  <a:pt x="370523" y="207255"/>
                </a:cubicBezTo>
                <a:cubicBezTo>
                  <a:pt x="370523" y="210232"/>
                  <a:pt x="373501" y="212216"/>
                  <a:pt x="376480" y="212216"/>
                </a:cubicBezTo>
                <a:cubicBezTo>
                  <a:pt x="379459" y="212216"/>
                  <a:pt x="382438" y="210232"/>
                  <a:pt x="382438" y="207255"/>
                </a:cubicBezTo>
                <a:cubicBezTo>
                  <a:pt x="382438" y="203286"/>
                  <a:pt x="379459" y="201302"/>
                  <a:pt x="376480" y="201302"/>
                </a:cubicBezTo>
                <a:close/>
                <a:moveTo>
                  <a:pt x="250372" y="184434"/>
                </a:moveTo>
                <a:lnTo>
                  <a:pt x="491666" y="184434"/>
                </a:lnTo>
                <a:lnTo>
                  <a:pt x="491666" y="590254"/>
                </a:lnTo>
                <a:lnTo>
                  <a:pt x="250372" y="590254"/>
                </a:lnTo>
                <a:lnTo>
                  <a:pt x="250372" y="184434"/>
                </a:lnTo>
                <a:close/>
                <a:moveTo>
                  <a:pt x="0" y="0"/>
                </a:moveTo>
                <a:lnTo>
                  <a:pt x="345775" y="0"/>
                </a:lnTo>
                <a:lnTo>
                  <a:pt x="345775" y="157716"/>
                </a:lnTo>
                <a:lnTo>
                  <a:pt x="296095" y="157716"/>
                </a:lnTo>
                <a:lnTo>
                  <a:pt x="296095" y="49596"/>
                </a:lnTo>
                <a:lnTo>
                  <a:pt x="49680" y="49596"/>
                </a:lnTo>
                <a:lnTo>
                  <a:pt x="49680" y="431488"/>
                </a:lnTo>
                <a:lnTo>
                  <a:pt x="225549" y="431488"/>
                </a:lnTo>
                <a:lnTo>
                  <a:pt x="225549" y="517786"/>
                </a:lnTo>
                <a:lnTo>
                  <a:pt x="0" y="51778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文本框 53"/>
          <p:cNvSpPr txBox="1"/>
          <p:nvPr>
            <p:custDataLst>
              <p:tags r:id="rId30"/>
            </p:custDataLst>
          </p:nvPr>
        </p:nvSpPr>
        <p:spPr>
          <a:xfrm>
            <a:off x="5080000" y="1825625"/>
            <a:ext cx="2801938" cy="303213"/>
          </a:xfrm>
          <a:prstGeom prst="rect">
            <a:avLst/>
          </a:prstGeom>
          <a:noFill/>
        </p:spPr>
        <p:txBody>
          <a:bodyPr lIns="67500" tIns="35100" rIns="67500" bIns="35100"/>
          <a:lstStyle/>
          <a:p>
            <a:pPr marR="0" defTabSz="913765" eaLnBrk="1" fontAlgn="auto" latinLnBrk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1200" kern="1200" cap="none" spc="150" normalizeH="0" baseline="0" noProof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在系统中维护评委会的专家库信息</a:t>
            </a:r>
            <a:endParaRPr kumimoji="0" lang="zh-CN" altLang="en-US" sz="1200" kern="1200" cap="none" spc="150" normalizeH="0" baseline="0" noProof="1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>
            <p:custDataLst>
              <p:tags r:id="rId31"/>
            </p:custDataLst>
          </p:nvPr>
        </p:nvSpPr>
        <p:spPr>
          <a:xfrm>
            <a:off x="5080000" y="1522413"/>
            <a:ext cx="1984375" cy="303213"/>
          </a:xfrm>
          <a:prstGeom prst="rect">
            <a:avLst/>
          </a:prstGeom>
          <a:noFill/>
        </p:spPr>
        <p:txBody>
          <a:bodyPr lIns="67500" tIns="35100" rIns="67500" bIns="0" anchor="b"/>
          <a:lstStyle>
            <a:defPPr>
              <a:defRPr lang="zh-CN"/>
            </a:defPPr>
            <a:lvl1pPr lvl="0" defTabSz="913765">
              <a:lnSpc>
                <a:spcPct val="140000"/>
              </a:lnSpc>
              <a:spcBef>
                <a:spcPct val="0"/>
              </a:spcBef>
              <a:defRPr sz="1600" b="1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marL="0" marR="0" lvl="0" indent="0" algn="l" defTabSz="913765" rtl="0" eaLnBrk="1" fontAlgn="auto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300" normalizeH="0" baseline="0" noProof="1">
                <a:ln>
                  <a:noFill/>
                </a:ln>
                <a:solidFill>
                  <a:srgbClr val="3498D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专家库管理</a:t>
            </a:r>
            <a:endParaRPr kumimoji="0" lang="zh-CN" altLang="en-US" sz="1500" b="1" i="0" u="none" strike="noStrike" kern="1200" cap="none" spc="300" normalizeH="0" baseline="0" noProof="1">
              <a:ln>
                <a:noFill/>
              </a:ln>
              <a:solidFill>
                <a:srgbClr val="3498D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cxnSp>
        <p:nvCxnSpPr>
          <p:cNvPr id="50212" name="直接连接符 23"/>
          <p:cNvCxnSpPr/>
          <p:nvPr>
            <p:custDataLst>
              <p:tags r:id="rId32"/>
            </p:custDataLst>
          </p:nvPr>
        </p:nvCxnSpPr>
        <p:spPr>
          <a:xfrm>
            <a:off x="3586163" y="1130300"/>
            <a:ext cx="6350" cy="3422650"/>
          </a:xfrm>
          <a:prstGeom prst="line">
            <a:avLst/>
          </a:prstGeom>
          <a:ln w="6350" cap="flat" cmpd="sng">
            <a:solidFill>
              <a:srgbClr val="D9D9D9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49" name="椭圆 48"/>
          <p:cNvSpPr/>
          <p:nvPr>
            <p:custDataLst>
              <p:tags r:id="rId33"/>
            </p:custDataLst>
          </p:nvPr>
        </p:nvSpPr>
        <p:spPr>
          <a:xfrm>
            <a:off x="3890963" y="4373563"/>
            <a:ext cx="347663" cy="347663"/>
          </a:xfrm>
          <a:prstGeom prst="ellipse">
            <a:avLst/>
          </a:prstGeom>
          <a:solidFill>
            <a:srgbClr val="FFC000"/>
          </a:solidFill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35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34"/>
            </p:custDataLst>
          </p:nvPr>
        </p:nvSpPr>
        <p:spPr>
          <a:xfrm>
            <a:off x="5081588" y="4533900"/>
            <a:ext cx="3846513" cy="376238"/>
          </a:xfrm>
          <a:prstGeom prst="rect">
            <a:avLst/>
          </a:prstGeom>
          <a:noFill/>
        </p:spPr>
        <p:txBody>
          <a:bodyPr lIns="67500" tIns="35100" rIns="67500" bIns="35100"/>
          <a:lstStyle/>
          <a:p>
            <a:pPr marR="0" defTabSz="913765" eaLnBrk="1" fontAlgn="auto" latinLnBrk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1200" kern="1200" cap="none" spc="150" normalizeH="0" baseline="0" noProof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pitchFamily="34" charset="-122"/>
              </a:rPr>
              <a:t>配置专家评审的相关信息，如专家设置、评议组设置等</a:t>
            </a:r>
            <a:endParaRPr kumimoji="0" lang="zh-CN" altLang="en-US" sz="1200" kern="1200" cap="none" spc="150" normalizeH="0" baseline="0" noProof="1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35"/>
            </p:custDataLst>
          </p:nvPr>
        </p:nvSpPr>
        <p:spPr>
          <a:xfrm>
            <a:off x="5080000" y="4257675"/>
            <a:ext cx="1984375" cy="303213"/>
          </a:xfrm>
          <a:prstGeom prst="rect">
            <a:avLst/>
          </a:prstGeom>
          <a:noFill/>
        </p:spPr>
        <p:txBody>
          <a:bodyPr lIns="67500" tIns="35100" rIns="67500" bIns="0" anchor="b"/>
          <a:lstStyle>
            <a:defPPr>
              <a:defRPr lang="zh-CN"/>
            </a:defPPr>
            <a:lvl1pPr lvl="0" defTabSz="913765">
              <a:lnSpc>
                <a:spcPct val="140000"/>
              </a:lnSpc>
              <a:spcBef>
                <a:spcPct val="0"/>
              </a:spcBef>
              <a:defRPr sz="1600" b="1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marL="0" marR="0" lvl="0" indent="0" algn="l" defTabSz="913765" rtl="0" eaLnBrk="1" fontAlgn="auto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30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专家评审配置</a:t>
            </a:r>
            <a:endParaRPr kumimoji="0" lang="zh-CN" altLang="en-US" sz="1500" b="1" i="0" u="none" strike="noStrike" kern="1200" cap="none" spc="30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66" name="PA-任意多边形 656-33679"/>
          <p:cNvSpPr>
            <a:spLocks noEditPoints="1"/>
          </p:cNvSpPr>
          <p:nvPr>
            <p:custDataLst>
              <p:tags r:id="rId36"/>
            </p:custDataLst>
          </p:nvPr>
        </p:nvSpPr>
        <p:spPr bwMode="auto">
          <a:xfrm>
            <a:off x="3973513" y="4541838"/>
            <a:ext cx="180975" cy="204788"/>
          </a:xfrm>
          <a:custGeom>
            <a:avLst/>
            <a:gdLst>
              <a:gd name="T0" fmla="*/ 217 w 252"/>
              <a:gd name="T1" fmla="*/ 204 h 288"/>
              <a:gd name="T2" fmla="*/ 217 w 252"/>
              <a:gd name="T3" fmla="*/ 196 h 288"/>
              <a:gd name="T4" fmla="*/ 217 w 252"/>
              <a:gd name="T5" fmla="*/ 126 h 288"/>
              <a:gd name="T6" fmla="*/ 156 w 252"/>
              <a:gd name="T7" fmla="*/ 40 h 288"/>
              <a:gd name="T8" fmla="*/ 158 w 252"/>
              <a:gd name="T9" fmla="*/ 32 h 288"/>
              <a:gd name="T10" fmla="*/ 126 w 252"/>
              <a:gd name="T11" fmla="*/ 0 h 288"/>
              <a:gd name="T12" fmla="*/ 94 w 252"/>
              <a:gd name="T13" fmla="*/ 32 h 288"/>
              <a:gd name="T14" fmla="*/ 96 w 252"/>
              <a:gd name="T15" fmla="*/ 40 h 288"/>
              <a:gd name="T16" fmla="*/ 35 w 252"/>
              <a:gd name="T17" fmla="*/ 126 h 288"/>
              <a:gd name="T18" fmla="*/ 35 w 252"/>
              <a:gd name="T19" fmla="*/ 196 h 288"/>
              <a:gd name="T20" fmla="*/ 35 w 252"/>
              <a:gd name="T21" fmla="*/ 204 h 288"/>
              <a:gd name="T22" fmla="*/ 0 w 252"/>
              <a:gd name="T23" fmla="*/ 238 h 288"/>
              <a:gd name="T24" fmla="*/ 14 w 252"/>
              <a:gd name="T25" fmla="*/ 252 h 288"/>
              <a:gd name="T26" fmla="*/ 95 w 252"/>
              <a:gd name="T27" fmla="*/ 252 h 288"/>
              <a:gd name="T28" fmla="*/ 94 w 252"/>
              <a:gd name="T29" fmla="*/ 256 h 288"/>
              <a:gd name="T30" fmla="*/ 126 w 252"/>
              <a:gd name="T31" fmla="*/ 288 h 288"/>
              <a:gd name="T32" fmla="*/ 158 w 252"/>
              <a:gd name="T33" fmla="*/ 256 h 288"/>
              <a:gd name="T34" fmla="*/ 157 w 252"/>
              <a:gd name="T35" fmla="*/ 252 h 288"/>
              <a:gd name="T36" fmla="*/ 238 w 252"/>
              <a:gd name="T37" fmla="*/ 252 h 288"/>
              <a:gd name="T38" fmla="*/ 252 w 252"/>
              <a:gd name="T39" fmla="*/ 238 h 288"/>
              <a:gd name="T40" fmla="*/ 217 w 252"/>
              <a:gd name="T41" fmla="*/ 204 h 288"/>
              <a:gd name="T42" fmla="*/ 108 w 252"/>
              <a:gd name="T43" fmla="*/ 32 h 288"/>
              <a:gd name="T44" fmla="*/ 126 w 252"/>
              <a:gd name="T45" fmla="*/ 14 h 288"/>
              <a:gd name="T46" fmla="*/ 144 w 252"/>
              <a:gd name="T47" fmla="*/ 32 h 288"/>
              <a:gd name="T48" fmla="*/ 143 w 252"/>
              <a:gd name="T49" fmla="*/ 37 h 288"/>
              <a:gd name="T50" fmla="*/ 126 w 252"/>
              <a:gd name="T51" fmla="*/ 35 h 288"/>
              <a:gd name="T52" fmla="*/ 109 w 252"/>
              <a:gd name="T53" fmla="*/ 37 h 288"/>
              <a:gd name="T54" fmla="*/ 108 w 252"/>
              <a:gd name="T55" fmla="*/ 3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2" h="288">
                <a:moveTo>
                  <a:pt x="217" y="204"/>
                </a:moveTo>
                <a:cubicBezTo>
                  <a:pt x="217" y="202"/>
                  <a:pt x="217" y="199"/>
                  <a:pt x="217" y="196"/>
                </a:cubicBezTo>
                <a:cubicBezTo>
                  <a:pt x="217" y="126"/>
                  <a:pt x="217" y="126"/>
                  <a:pt x="217" y="126"/>
                </a:cubicBezTo>
                <a:cubicBezTo>
                  <a:pt x="217" y="86"/>
                  <a:pt x="192" y="53"/>
                  <a:pt x="156" y="40"/>
                </a:cubicBezTo>
                <a:cubicBezTo>
                  <a:pt x="157" y="37"/>
                  <a:pt x="158" y="35"/>
                  <a:pt x="158" y="32"/>
                </a:cubicBezTo>
                <a:cubicBezTo>
                  <a:pt x="158" y="14"/>
                  <a:pt x="143" y="0"/>
                  <a:pt x="126" y="0"/>
                </a:cubicBezTo>
                <a:cubicBezTo>
                  <a:pt x="109" y="0"/>
                  <a:pt x="94" y="14"/>
                  <a:pt x="94" y="32"/>
                </a:cubicBezTo>
                <a:cubicBezTo>
                  <a:pt x="94" y="35"/>
                  <a:pt x="95" y="37"/>
                  <a:pt x="96" y="40"/>
                </a:cubicBezTo>
                <a:cubicBezTo>
                  <a:pt x="60" y="53"/>
                  <a:pt x="35" y="86"/>
                  <a:pt x="35" y="126"/>
                </a:cubicBezTo>
                <a:cubicBezTo>
                  <a:pt x="35" y="196"/>
                  <a:pt x="35" y="196"/>
                  <a:pt x="35" y="196"/>
                </a:cubicBezTo>
                <a:cubicBezTo>
                  <a:pt x="35" y="199"/>
                  <a:pt x="35" y="202"/>
                  <a:pt x="35" y="20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46"/>
                  <a:pt x="6" y="252"/>
                  <a:pt x="14" y="252"/>
                </a:cubicBezTo>
                <a:cubicBezTo>
                  <a:pt x="95" y="252"/>
                  <a:pt x="95" y="252"/>
                  <a:pt x="95" y="252"/>
                </a:cubicBezTo>
                <a:cubicBezTo>
                  <a:pt x="95" y="254"/>
                  <a:pt x="94" y="255"/>
                  <a:pt x="94" y="256"/>
                </a:cubicBezTo>
                <a:cubicBezTo>
                  <a:pt x="94" y="274"/>
                  <a:pt x="109" y="288"/>
                  <a:pt x="126" y="288"/>
                </a:cubicBezTo>
                <a:cubicBezTo>
                  <a:pt x="143" y="288"/>
                  <a:pt x="158" y="274"/>
                  <a:pt x="158" y="256"/>
                </a:cubicBezTo>
                <a:cubicBezTo>
                  <a:pt x="158" y="255"/>
                  <a:pt x="157" y="254"/>
                  <a:pt x="157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46" y="252"/>
                  <a:pt x="252" y="246"/>
                  <a:pt x="252" y="238"/>
                </a:cubicBezTo>
                <a:lnTo>
                  <a:pt x="217" y="204"/>
                </a:lnTo>
                <a:close/>
                <a:moveTo>
                  <a:pt x="108" y="32"/>
                </a:moveTo>
                <a:cubicBezTo>
                  <a:pt x="108" y="22"/>
                  <a:pt x="116" y="14"/>
                  <a:pt x="126" y="14"/>
                </a:cubicBezTo>
                <a:cubicBezTo>
                  <a:pt x="136" y="14"/>
                  <a:pt x="144" y="22"/>
                  <a:pt x="144" y="32"/>
                </a:cubicBezTo>
                <a:cubicBezTo>
                  <a:pt x="144" y="33"/>
                  <a:pt x="143" y="35"/>
                  <a:pt x="143" y="37"/>
                </a:cubicBezTo>
                <a:cubicBezTo>
                  <a:pt x="137" y="36"/>
                  <a:pt x="132" y="35"/>
                  <a:pt x="126" y="35"/>
                </a:cubicBezTo>
                <a:cubicBezTo>
                  <a:pt x="120" y="35"/>
                  <a:pt x="115" y="36"/>
                  <a:pt x="109" y="37"/>
                </a:cubicBezTo>
                <a:cubicBezTo>
                  <a:pt x="109" y="35"/>
                  <a:pt x="108" y="33"/>
                  <a:pt x="108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51435" tIns="25717" rIns="51435" bIns="25717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mpact" panose="020B0806030902050204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cxnSp>
        <p:nvCxnSpPr>
          <p:cNvPr id="50217" name="直接连接符 58"/>
          <p:cNvCxnSpPr/>
          <p:nvPr>
            <p:custDataLst>
              <p:tags r:id="rId37"/>
            </p:custDataLst>
          </p:nvPr>
        </p:nvCxnSpPr>
        <p:spPr>
          <a:xfrm>
            <a:off x="4308475" y="4540250"/>
            <a:ext cx="596900" cy="0"/>
          </a:xfrm>
          <a:prstGeom prst="line">
            <a:avLst/>
          </a:prstGeom>
          <a:ln w="6350" cap="flat" cmpd="sng">
            <a:solidFill>
              <a:srgbClr val="CCCCCC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50218" name="直接连接符 24"/>
          <p:cNvCxnSpPr/>
          <p:nvPr>
            <p:custDataLst>
              <p:tags r:id="rId38"/>
            </p:custDataLst>
          </p:nvPr>
        </p:nvCxnSpPr>
        <p:spPr>
          <a:xfrm>
            <a:off x="3592513" y="3859213"/>
            <a:ext cx="492125" cy="0"/>
          </a:xfrm>
          <a:prstGeom prst="line">
            <a:avLst/>
          </a:prstGeom>
          <a:ln w="6350" cap="flat" cmpd="sng">
            <a:solidFill>
              <a:srgbClr val="CCCCCC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50219" name="直接连接符 26"/>
          <p:cNvCxnSpPr/>
          <p:nvPr>
            <p:custDataLst>
              <p:tags r:id="rId39"/>
            </p:custDataLst>
          </p:nvPr>
        </p:nvCxnSpPr>
        <p:spPr>
          <a:xfrm>
            <a:off x="4310063" y="3859213"/>
            <a:ext cx="595312" cy="0"/>
          </a:xfrm>
          <a:prstGeom prst="line">
            <a:avLst/>
          </a:prstGeom>
          <a:ln w="6350" cap="flat" cmpd="sng">
            <a:solidFill>
              <a:srgbClr val="CCCCCC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50220" name="直接连接符 31"/>
          <p:cNvCxnSpPr/>
          <p:nvPr>
            <p:custDataLst>
              <p:tags r:id="rId40"/>
            </p:custDataLst>
          </p:nvPr>
        </p:nvCxnSpPr>
        <p:spPr>
          <a:xfrm>
            <a:off x="3586163" y="4540250"/>
            <a:ext cx="492125" cy="0"/>
          </a:xfrm>
          <a:prstGeom prst="line">
            <a:avLst/>
          </a:prstGeom>
          <a:ln w="6350" cap="flat" cmpd="sng">
            <a:solidFill>
              <a:srgbClr val="CCCCCC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34" name="PA-任意多边形 656-33679"/>
          <p:cNvSpPr>
            <a:spLocks noEditPoints="1"/>
          </p:cNvSpPr>
          <p:nvPr>
            <p:custDataLst>
              <p:tags r:id="rId41"/>
            </p:custDataLst>
          </p:nvPr>
        </p:nvSpPr>
        <p:spPr bwMode="auto">
          <a:xfrm>
            <a:off x="3968750" y="4443413"/>
            <a:ext cx="180975" cy="206375"/>
          </a:xfrm>
          <a:custGeom>
            <a:avLst/>
            <a:gdLst>
              <a:gd name="T0" fmla="*/ 217 w 252"/>
              <a:gd name="T1" fmla="*/ 204 h 288"/>
              <a:gd name="T2" fmla="*/ 217 w 252"/>
              <a:gd name="T3" fmla="*/ 196 h 288"/>
              <a:gd name="T4" fmla="*/ 217 w 252"/>
              <a:gd name="T5" fmla="*/ 126 h 288"/>
              <a:gd name="T6" fmla="*/ 156 w 252"/>
              <a:gd name="T7" fmla="*/ 40 h 288"/>
              <a:gd name="T8" fmla="*/ 158 w 252"/>
              <a:gd name="T9" fmla="*/ 32 h 288"/>
              <a:gd name="T10" fmla="*/ 126 w 252"/>
              <a:gd name="T11" fmla="*/ 0 h 288"/>
              <a:gd name="T12" fmla="*/ 94 w 252"/>
              <a:gd name="T13" fmla="*/ 32 h 288"/>
              <a:gd name="T14" fmla="*/ 96 w 252"/>
              <a:gd name="T15" fmla="*/ 40 h 288"/>
              <a:gd name="T16" fmla="*/ 35 w 252"/>
              <a:gd name="T17" fmla="*/ 126 h 288"/>
              <a:gd name="T18" fmla="*/ 35 w 252"/>
              <a:gd name="T19" fmla="*/ 196 h 288"/>
              <a:gd name="T20" fmla="*/ 35 w 252"/>
              <a:gd name="T21" fmla="*/ 204 h 288"/>
              <a:gd name="T22" fmla="*/ 0 w 252"/>
              <a:gd name="T23" fmla="*/ 238 h 288"/>
              <a:gd name="T24" fmla="*/ 14 w 252"/>
              <a:gd name="T25" fmla="*/ 252 h 288"/>
              <a:gd name="T26" fmla="*/ 95 w 252"/>
              <a:gd name="T27" fmla="*/ 252 h 288"/>
              <a:gd name="T28" fmla="*/ 94 w 252"/>
              <a:gd name="T29" fmla="*/ 256 h 288"/>
              <a:gd name="T30" fmla="*/ 126 w 252"/>
              <a:gd name="T31" fmla="*/ 288 h 288"/>
              <a:gd name="T32" fmla="*/ 158 w 252"/>
              <a:gd name="T33" fmla="*/ 256 h 288"/>
              <a:gd name="T34" fmla="*/ 157 w 252"/>
              <a:gd name="T35" fmla="*/ 252 h 288"/>
              <a:gd name="T36" fmla="*/ 238 w 252"/>
              <a:gd name="T37" fmla="*/ 252 h 288"/>
              <a:gd name="T38" fmla="*/ 252 w 252"/>
              <a:gd name="T39" fmla="*/ 238 h 288"/>
              <a:gd name="T40" fmla="*/ 217 w 252"/>
              <a:gd name="T41" fmla="*/ 204 h 288"/>
              <a:gd name="T42" fmla="*/ 108 w 252"/>
              <a:gd name="T43" fmla="*/ 32 h 288"/>
              <a:gd name="T44" fmla="*/ 126 w 252"/>
              <a:gd name="T45" fmla="*/ 14 h 288"/>
              <a:gd name="T46" fmla="*/ 144 w 252"/>
              <a:gd name="T47" fmla="*/ 32 h 288"/>
              <a:gd name="T48" fmla="*/ 143 w 252"/>
              <a:gd name="T49" fmla="*/ 37 h 288"/>
              <a:gd name="T50" fmla="*/ 126 w 252"/>
              <a:gd name="T51" fmla="*/ 35 h 288"/>
              <a:gd name="T52" fmla="*/ 109 w 252"/>
              <a:gd name="T53" fmla="*/ 37 h 288"/>
              <a:gd name="T54" fmla="*/ 108 w 252"/>
              <a:gd name="T55" fmla="*/ 3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2" h="288">
                <a:moveTo>
                  <a:pt x="217" y="204"/>
                </a:moveTo>
                <a:cubicBezTo>
                  <a:pt x="217" y="202"/>
                  <a:pt x="217" y="199"/>
                  <a:pt x="217" y="196"/>
                </a:cubicBezTo>
                <a:cubicBezTo>
                  <a:pt x="217" y="126"/>
                  <a:pt x="217" y="126"/>
                  <a:pt x="217" y="126"/>
                </a:cubicBezTo>
                <a:cubicBezTo>
                  <a:pt x="217" y="86"/>
                  <a:pt x="192" y="53"/>
                  <a:pt x="156" y="40"/>
                </a:cubicBezTo>
                <a:cubicBezTo>
                  <a:pt x="157" y="37"/>
                  <a:pt x="158" y="35"/>
                  <a:pt x="158" y="32"/>
                </a:cubicBezTo>
                <a:cubicBezTo>
                  <a:pt x="158" y="14"/>
                  <a:pt x="143" y="0"/>
                  <a:pt x="126" y="0"/>
                </a:cubicBezTo>
                <a:cubicBezTo>
                  <a:pt x="109" y="0"/>
                  <a:pt x="94" y="14"/>
                  <a:pt x="94" y="32"/>
                </a:cubicBezTo>
                <a:cubicBezTo>
                  <a:pt x="94" y="35"/>
                  <a:pt x="95" y="37"/>
                  <a:pt x="96" y="40"/>
                </a:cubicBezTo>
                <a:cubicBezTo>
                  <a:pt x="60" y="53"/>
                  <a:pt x="35" y="86"/>
                  <a:pt x="35" y="126"/>
                </a:cubicBezTo>
                <a:cubicBezTo>
                  <a:pt x="35" y="196"/>
                  <a:pt x="35" y="196"/>
                  <a:pt x="35" y="196"/>
                </a:cubicBezTo>
                <a:cubicBezTo>
                  <a:pt x="35" y="199"/>
                  <a:pt x="35" y="202"/>
                  <a:pt x="35" y="20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46"/>
                  <a:pt x="6" y="252"/>
                  <a:pt x="14" y="252"/>
                </a:cubicBezTo>
                <a:cubicBezTo>
                  <a:pt x="95" y="252"/>
                  <a:pt x="95" y="252"/>
                  <a:pt x="95" y="252"/>
                </a:cubicBezTo>
                <a:cubicBezTo>
                  <a:pt x="95" y="254"/>
                  <a:pt x="94" y="255"/>
                  <a:pt x="94" y="256"/>
                </a:cubicBezTo>
                <a:cubicBezTo>
                  <a:pt x="94" y="274"/>
                  <a:pt x="109" y="288"/>
                  <a:pt x="126" y="288"/>
                </a:cubicBezTo>
                <a:cubicBezTo>
                  <a:pt x="143" y="288"/>
                  <a:pt x="158" y="274"/>
                  <a:pt x="158" y="256"/>
                </a:cubicBezTo>
                <a:cubicBezTo>
                  <a:pt x="158" y="255"/>
                  <a:pt x="157" y="254"/>
                  <a:pt x="157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46" y="252"/>
                  <a:pt x="252" y="246"/>
                  <a:pt x="252" y="238"/>
                </a:cubicBezTo>
                <a:lnTo>
                  <a:pt x="217" y="204"/>
                </a:lnTo>
                <a:close/>
                <a:moveTo>
                  <a:pt x="108" y="32"/>
                </a:moveTo>
                <a:cubicBezTo>
                  <a:pt x="108" y="22"/>
                  <a:pt x="116" y="14"/>
                  <a:pt x="126" y="14"/>
                </a:cubicBezTo>
                <a:cubicBezTo>
                  <a:pt x="136" y="14"/>
                  <a:pt x="144" y="22"/>
                  <a:pt x="144" y="32"/>
                </a:cubicBezTo>
                <a:cubicBezTo>
                  <a:pt x="144" y="33"/>
                  <a:pt x="143" y="35"/>
                  <a:pt x="143" y="37"/>
                </a:cubicBezTo>
                <a:cubicBezTo>
                  <a:pt x="137" y="36"/>
                  <a:pt x="132" y="35"/>
                  <a:pt x="126" y="35"/>
                </a:cubicBezTo>
                <a:cubicBezTo>
                  <a:pt x="120" y="35"/>
                  <a:pt x="115" y="36"/>
                  <a:pt x="109" y="37"/>
                </a:cubicBezTo>
                <a:cubicBezTo>
                  <a:pt x="109" y="35"/>
                  <a:pt x="108" y="33"/>
                  <a:pt x="108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51435" tIns="25717" rIns="51435" bIns="25717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mpact" panose="020B0806030902050204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wip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2" name="组 16"/>
          <p:cNvGrpSpPr/>
          <p:nvPr/>
        </p:nvGrpSpPr>
        <p:grpSpPr>
          <a:xfrm flipH="1">
            <a:off x="-741362" y="-454025"/>
            <a:ext cx="6553200" cy="5876925"/>
            <a:chOff x="3298344" y="-448482"/>
            <a:chExt cx="6552728" cy="5876602"/>
          </a:xfrm>
        </p:grpSpPr>
        <p:sp>
          <p:nvSpPr>
            <p:cNvPr id="18" name="PA_Line 15"/>
            <p:cNvSpPr>
              <a:spLocks noChangeShapeType="1"/>
            </p:cNvSpPr>
            <p:nvPr>
              <p:custDataLst>
                <p:tags r:id="rId1"/>
              </p:custDataLst>
            </p:nvPr>
          </p:nvSpPr>
          <p:spPr bwMode="auto">
            <a:xfrm flipV="1">
              <a:off x="3658681" y="755"/>
              <a:ext cx="5311392" cy="5427365"/>
            </a:xfrm>
            <a:prstGeom prst="line">
              <a:avLst/>
            </a:prstGeom>
            <a:noFill/>
            <a:ln w="6350" cap="flat">
              <a:solidFill>
                <a:srgbClr val="0070C0">
                  <a:alpha val="50000"/>
                </a:srgbClr>
              </a:solidFill>
              <a:prstDash val="solid"/>
              <a:miter lim="800000"/>
            </a:ln>
          </p:spPr>
          <p:txBody>
            <a:bodyPr lIns="68157" tIns="34078" rIns="68157" bIns="34078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5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" name="PA_Line 16"/>
            <p:cNvSpPr>
              <a:spLocks noChangeShapeType="1"/>
            </p:cNvSpPr>
            <p:nvPr>
              <p:custDataLst>
                <p:tags r:id="rId2"/>
              </p:custDataLst>
            </p:nvPr>
          </p:nvSpPr>
          <p:spPr bwMode="auto">
            <a:xfrm>
              <a:off x="6695349" y="-134174"/>
              <a:ext cx="2990635" cy="5247987"/>
            </a:xfrm>
            <a:prstGeom prst="line">
              <a:avLst/>
            </a:prstGeom>
            <a:noFill/>
            <a:ln w="6350" cap="flat">
              <a:solidFill>
                <a:srgbClr val="0070C0">
                  <a:alpha val="50000"/>
                </a:srgbClr>
              </a:solidFill>
              <a:prstDash val="solid"/>
              <a:miter lim="800000"/>
            </a:ln>
          </p:spPr>
          <p:txBody>
            <a:bodyPr lIns="68157" tIns="34078" rIns="68157" bIns="34078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5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" name="PA_Line 17"/>
            <p:cNvSpPr>
              <a:spLocks noChangeShapeType="1"/>
            </p:cNvSpPr>
            <p:nvPr>
              <p:custDataLst>
                <p:tags r:id="rId3"/>
              </p:custDataLst>
            </p:nvPr>
          </p:nvSpPr>
          <p:spPr bwMode="auto">
            <a:xfrm>
              <a:off x="3298344" y="-448482"/>
              <a:ext cx="6552728" cy="4387609"/>
            </a:xfrm>
            <a:prstGeom prst="line">
              <a:avLst/>
            </a:prstGeom>
            <a:noFill/>
            <a:ln w="6350" cap="flat">
              <a:solidFill>
                <a:srgbClr val="0070C0">
                  <a:alpha val="50000"/>
                </a:srgbClr>
              </a:solidFill>
              <a:prstDash val="solid"/>
              <a:miter lim="800000"/>
            </a:ln>
          </p:spPr>
          <p:txBody>
            <a:bodyPr lIns="68157" tIns="34078" rIns="68157" bIns="34078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5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" name="PA_Line 18"/>
            <p:cNvSpPr>
              <a:spLocks noChangeShapeType="1"/>
            </p:cNvSpPr>
            <p:nvPr>
              <p:custDataLst>
                <p:tags r:id="rId4"/>
              </p:custDataLst>
            </p:nvPr>
          </p:nvSpPr>
          <p:spPr bwMode="auto">
            <a:xfrm flipV="1">
              <a:off x="7893825" y="-134174"/>
              <a:ext cx="1479443" cy="5381329"/>
            </a:xfrm>
            <a:prstGeom prst="line">
              <a:avLst/>
            </a:prstGeom>
            <a:noFill/>
            <a:ln w="6350" cap="flat">
              <a:solidFill>
                <a:srgbClr val="0070C0">
                  <a:alpha val="50000"/>
                </a:srgbClr>
              </a:solidFill>
              <a:prstDash val="solid"/>
              <a:miter lim="800000"/>
            </a:ln>
          </p:spPr>
          <p:txBody>
            <a:bodyPr lIns="68157" tIns="34078" rIns="68157" bIns="34078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5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" name="PA_椭圆 19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7546187" y="1378631"/>
              <a:ext cx="74608" cy="7460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 lIns="68157" tIns="34078" rIns="68157" bIns="34078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5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" name="PA_椭圆 20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8482745" y="3002553"/>
              <a:ext cx="74608" cy="74609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 lIns="68157" tIns="34078" rIns="68157" bIns="34078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5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" name="PA_椭圆 19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6968379" y="1994547"/>
              <a:ext cx="74608" cy="7460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 lIns="68157" tIns="34078" rIns="68157" bIns="34078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5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pic>
        <p:nvPicPr>
          <p:cNvPr id="51203" name="图片 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20000" y="4611688"/>
            <a:ext cx="1258888" cy="261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547870" y="2084705"/>
            <a:ext cx="2833370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7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谢谢！</a:t>
            </a:r>
            <a:endParaRPr kumimoji="0" lang="zh-CN" altLang="en-US" sz="7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8458" y="201295"/>
            <a:ext cx="2566988" cy="4619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一、基础数据配置</a:t>
            </a: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291" name="组合 6"/>
          <p:cNvGrpSpPr/>
          <p:nvPr/>
        </p:nvGrpSpPr>
        <p:grpSpPr>
          <a:xfrm>
            <a:off x="360000" y="684000"/>
            <a:ext cx="4918075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4827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764827" y="2842590"/>
              <a:ext cx="1762549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7377" y="2842590"/>
              <a:ext cx="1764826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2203" y="2842590"/>
              <a:ext cx="1762549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820738" y="1409700"/>
            <a:ext cx="3330575" cy="417513"/>
          </a:xfrm>
          <a:prstGeom prst="rect">
            <a:avLst/>
          </a:prstGeom>
          <a:solidFill>
            <a:srgbClr val="8590CA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15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>
            <p:custDataLst>
              <p:tags r:id="rId2"/>
            </p:custDataLst>
          </p:nvPr>
        </p:nvSpPr>
        <p:spPr>
          <a:xfrm>
            <a:off x="569913" y="1373188"/>
            <a:ext cx="503238" cy="504825"/>
          </a:xfrm>
          <a:prstGeom prst="ellipse">
            <a:avLst/>
          </a:prstGeom>
          <a:solidFill>
            <a:srgbClr val="8590C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150" normalizeH="0" baseline="0" noProof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1</a:t>
            </a:r>
            <a:endParaRPr kumimoji="0" lang="en-US" altLang="zh-CN" sz="1400" b="1" i="0" u="none" strike="noStrike" kern="1200" cap="none" spc="15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1217613" y="1411288"/>
            <a:ext cx="2884488" cy="379413"/>
          </a:xfrm>
          <a:prstGeom prst="rect">
            <a:avLst/>
          </a:prstGeom>
          <a:noFill/>
        </p:spPr>
        <p:txBody>
          <a:bodyPr anchor="ctr"/>
          <a:lstStyle/>
          <a:p>
            <a:pPr marR="0" defTabSz="685800" eaLnBrk="1" latinLnBrk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zh-CN" altLang="en-US" sz="1800" ker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评委会管理</a:t>
            </a:r>
            <a:endParaRPr kumimoji="0" lang="zh-CN" altLang="en-US" sz="1800" kern="1200" cap="none" spc="150" normalizeH="0" baseline="0" noProof="1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820738" y="2151063"/>
            <a:ext cx="3330575" cy="415925"/>
          </a:xfrm>
          <a:prstGeom prst="rect">
            <a:avLst/>
          </a:prstGeom>
          <a:solidFill>
            <a:srgbClr val="8EAADC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15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>
            <p:custDataLst>
              <p:tags r:id="rId5"/>
            </p:custDataLst>
          </p:nvPr>
        </p:nvSpPr>
        <p:spPr>
          <a:xfrm>
            <a:off x="569913" y="2103438"/>
            <a:ext cx="503238" cy="504825"/>
          </a:xfrm>
          <a:prstGeom prst="ellipse">
            <a:avLst/>
          </a:prstGeom>
          <a:solidFill>
            <a:srgbClr val="8EAAD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150" normalizeH="0" baseline="0" noProof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2</a:t>
            </a:r>
            <a:endParaRPr kumimoji="0" lang="en-US" altLang="zh-CN" sz="1400" b="1" i="0" u="none" strike="noStrike" kern="1200" cap="none" spc="15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6"/>
            </p:custDataLst>
          </p:nvPr>
        </p:nvSpPr>
        <p:spPr>
          <a:xfrm>
            <a:off x="1217613" y="2149475"/>
            <a:ext cx="2724150" cy="381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685800" eaLnBrk="1" latinLnBrk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zh-CN" altLang="en-US" sz="1800" ker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评审方式管理</a:t>
            </a:r>
            <a:endParaRPr kumimoji="0" lang="zh-CN" altLang="en-US" sz="1800" kern="1200" cap="none" spc="150" normalizeH="0" baseline="0" noProof="1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>
            <p:custDataLst>
              <p:tags r:id="rId7"/>
            </p:custDataLst>
          </p:nvPr>
        </p:nvSpPr>
        <p:spPr>
          <a:xfrm>
            <a:off x="820738" y="2890838"/>
            <a:ext cx="3330575" cy="417513"/>
          </a:xfrm>
          <a:prstGeom prst="rect">
            <a:avLst/>
          </a:prstGeom>
          <a:solidFill>
            <a:srgbClr val="79B6D3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15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>
            <p:custDataLst>
              <p:tags r:id="rId8"/>
            </p:custDataLst>
          </p:nvPr>
        </p:nvSpPr>
        <p:spPr>
          <a:xfrm>
            <a:off x="569913" y="2847975"/>
            <a:ext cx="503238" cy="504825"/>
          </a:xfrm>
          <a:prstGeom prst="ellipse">
            <a:avLst/>
          </a:prstGeom>
          <a:solidFill>
            <a:srgbClr val="79B6D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150" normalizeH="0" baseline="0" noProof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3</a:t>
            </a:r>
            <a:endParaRPr kumimoji="0" lang="en-US" altLang="zh-CN" sz="1400" b="1" i="0" u="none" strike="noStrike" kern="1200" cap="none" spc="15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>
            <p:custDataLst>
              <p:tags r:id="rId9"/>
            </p:custDataLst>
          </p:nvPr>
        </p:nvSpPr>
        <p:spPr>
          <a:xfrm>
            <a:off x="1217613" y="2924175"/>
            <a:ext cx="2724150" cy="37941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marR="0" defTabSz="914400" eaLnBrk="1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标准条件对应关系</a:t>
            </a:r>
            <a:endParaRPr kumimoji="0" lang="zh-CN" altLang="en-US" sz="1800" kern="1200" cap="none" spc="150" normalizeH="0" baseline="0" noProof="1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10"/>
            </p:custDataLst>
          </p:nvPr>
        </p:nvSpPr>
        <p:spPr>
          <a:xfrm>
            <a:off x="819150" y="3613150"/>
            <a:ext cx="3338513" cy="422275"/>
          </a:xfrm>
          <a:prstGeom prst="rect">
            <a:avLst/>
          </a:prstGeom>
          <a:solidFill>
            <a:srgbClr val="7AC2C7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15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>
            <p:custDataLst>
              <p:tags r:id="rId11"/>
            </p:custDataLst>
          </p:nvPr>
        </p:nvSpPr>
        <p:spPr>
          <a:xfrm>
            <a:off x="569913" y="3568700"/>
            <a:ext cx="503238" cy="504825"/>
          </a:xfrm>
          <a:prstGeom prst="ellipse">
            <a:avLst/>
          </a:prstGeom>
          <a:solidFill>
            <a:srgbClr val="7AC2C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1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150" normalizeH="0" baseline="0" noProof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4</a:t>
            </a:r>
            <a:endParaRPr kumimoji="0" lang="en-US" altLang="zh-CN" sz="1400" b="1" i="0" u="none" strike="noStrike" kern="1200" cap="none" spc="15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12"/>
            </p:custDataLst>
          </p:nvPr>
        </p:nvSpPr>
        <p:spPr>
          <a:xfrm>
            <a:off x="1217613" y="3633788"/>
            <a:ext cx="2825750" cy="385763"/>
          </a:xfrm>
          <a:prstGeom prst="rect">
            <a:avLst/>
          </a:prstGeom>
          <a:noFill/>
        </p:spPr>
        <p:txBody>
          <a:bodyPr anchor="ctr"/>
          <a:lstStyle/>
          <a:p>
            <a:pPr marR="0" defTabSz="685800" eaLnBrk="1" latinLnBrk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zh-CN" altLang="en-US" sz="1800" ker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业务主管负责系列</a:t>
            </a:r>
            <a:endParaRPr kumimoji="0" lang="zh-CN" altLang="en-US" sz="1800" kern="1200" cap="none" spc="150" normalizeH="0" baseline="0" noProof="1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2" name="圆角矩形标注 23"/>
          <p:cNvSpPr/>
          <p:nvPr/>
        </p:nvSpPr>
        <p:spPr>
          <a:xfrm flipH="1">
            <a:off x="4996815" y="1789470"/>
            <a:ext cx="2665730" cy="1020364"/>
          </a:xfrm>
          <a:prstGeom prst="wedgeRoundRectCallout">
            <a:avLst>
              <a:gd name="adj1" fmla="val 49611"/>
              <a:gd name="adj2" fmla="val 63840"/>
              <a:gd name="adj3" fmla="val 16667"/>
            </a:avLst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B0F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19" tIns="45719" rIns="45719" bIns="45719" spcCol="3810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+mn-ea"/>
              </a:rPr>
              <a:t>在发布评审计划之前，各部门需要设置的基础数据。</a:t>
            </a:r>
            <a:endParaRPr kumimoji="0" lang="en-US" altLang="zh-CN" sz="18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9728" y="215900"/>
            <a:ext cx="411924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一、基础数据配置</a:t>
            </a:r>
            <a:r>
              <a:rPr kumimoji="0" lang="en-US" altLang="zh-CN" sz="2400" b="1" i="0" u="none" strike="noStrike" kern="1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--</a:t>
            </a:r>
            <a:r>
              <a:rPr lang="zh-CN" altLang="en-US" sz="2000" b="1" kern="0" smtClean="0">
                <a:solidFill>
                  <a:schemeClr val="accent1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评委会管理</a:t>
            </a:r>
            <a:endParaRPr kumimoji="0" lang="en-US" altLang="zh-CN" sz="2000" b="1" i="0" u="none" strike="noStrike" kern="1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2291" name="组合 6"/>
          <p:cNvGrpSpPr/>
          <p:nvPr/>
        </p:nvGrpSpPr>
        <p:grpSpPr>
          <a:xfrm>
            <a:off x="360000" y="679555"/>
            <a:ext cx="4918075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4827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764827" y="2842590"/>
              <a:ext cx="1762549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7377" y="2842590"/>
              <a:ext cx="1764826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2203" y="2842590"/>
              <a:ext cx="1762549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91136" y="780954"/>
            <a:ext cx="8511836" cy="15671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19" tIns="45719" rIns="45719" bIns="45719" spcCol="38100">
            <a:spAutoFit/>
          </a:bodyPr>
          <a:p>
            <a:pPr marL="0" indent="0" defTabSz="914400" eaLnBrk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600" kern="0" noProof="1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     </a:t>
            </a:r>
            <a:r>
              <a:rPr lang="zh-CN" altLang="en-US" sz="1600" kern="0" noProof="1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由职</a:t>
            </a:r>
            <a:r>
              <a:rPr lang="zh-CN" altLang="en-US" sz="1600" kern="0" noProof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称管理部门在系统中添加评委会，录入评委会名称以及对应的组建单</a:t>
            </a:r>
            <a:r>
              <a:rPr lang="zh-CN" altLang="en-US" sz="1600" kern="0" noProof="1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位、评委会级</a:t>
            </a:r>
            <a:r>
              <a:rPr lang="zh-CN" altLang="en-US" sz="1600" kern="0" noProof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别</a:t>
            </a:r>
            <a:r>
              <a:rPr lang="zh-CN" altLang="en-US" sz="1600" kern="0" noProof="1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、职称专业级别、评</a:t>
            </a:r>
            <a:r>
              <a:rPr lang="zh-CN" altLang="en-US" sz="1600" kern="0" noProof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审系</a:t>
            </a:r>
            <a:r>
              <a:rPr lang="zh-CN" altLang="en-US" sz="1600" kern="0" noProof="1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列中的专业等</a:t>
            </a:r>
            <a:r>
              <a:rPr lang="zh-CN" altLang="en-US" sz="1600" kern="0" noProof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，并规定其评审范围，同时上传授权文件</a:t>
            </a:r>
            <a:r>
              <a:rPr lang="zh-CN" altLang="en-US" sz="1600" kern="0" noProof="1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。中小学教师（含幼儿园）系列高级职称评审委员会统一由安徽省人社厅添加；</a:t>
            </a:r>
            <a:r>
              <a:rPr lang="zh-CN" altLang="en-US" sz="16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中（初）级职称评审委员会由各地市人社部门添加。</a:t>
            </a:r>
            <a:endParaRPr lang="zh-CN" altLang="en-US" sz="1600" kern="0" noProof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6" name="图片 5" descr="C:\Users\Administrator\Desktop\QQ截图20210901133334.pngQQ截图2021090113333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62990" y="1290320"/>
            <a:ext cx="7017385" cy="3697605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组合 6"/>
          <p:cNvGrpSpPr/>
          <p:nvPr/>
        </p:nvGrpSpPr>
        <p:grpSpPr>
          <a:xfrm>
            <a:off x="360000" y="682730"/>
            <a:ext cx="4918075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4827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764827" y="2842590"/>
              <a:ext cx="1762549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7377" y="2842590"/>
              <a:ext cx="1764826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2203" y="2842590"/>
              <a:ext cx="1762549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53390" y="796925"/>
            <a:ext cx="7974013" cy="1936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>
            <a:spAutoFit/>
          </a:bodyPr>
          <a:lstStyle/>
          <a:p>
            <a:pPr marL="285750" marR="0" lvl="0" indent="-285750" algn="l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中小学教师（含幼儿园）</a:t>
            </a:r>
            <a:r>
              <a:rPr kumimoji="0" lang="zh-CN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系列建议采取定量评审方式。</a:t>
            </a:r>
            <a:endParaRPr kumimoji="0" lang="zh-CN" altLang="zh-CN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marR="0" lvl="0" indent="-285750" algn="l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评委会组建单位可以根据</a:t>
            </a:r>
            <a:r>
              <a:rPr lang="zh-CN" altLang="zh-CN" sz="1600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中小学教师、幼儿园教师、教研电教教师的</a:t>
            </a:r>
            <a:r>
              <a:rPr kumimoji="0" lang="zh-CN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评审标准条件中要求的业绩条件、教科研条件不同，而设置不同的评分标准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以及对应评分细则。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marR="0" lvl="0" indent="-285750" algn="l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创建评分标准时，需要配置个人申报和单位审核时需上传的相关附件</a:t>
            </a:r>
            <a:r>
              <a:rPr kumimoji="0" lang="zh-CN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。如身份证复印件、个人诚信承诺书、单位公示证明、单位推荐意见等。</a:t>
            </a: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536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3883" y="2882265"/>
            <a:ext cx="7712075" cy="207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683" y="1216343"/>
            <a:ext cx="7712075" cy="3641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74015" y="223520"/>
            <a:ext cx="437388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p>
            <a:pPr algn="l" defTabSz="9144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2400" b="1" kern="100" noProof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一</a:t>
            </a:r>
            <a:r>
              <a:rPr lang="zh-CN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基础数据配置</a:t>
            </a:r>
            <a:r>
              <a:rPr lang="en-US" altLang="zh-CN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--</a:t>
            </a:r>
            <a:r>
              <a:rPr lang="zh-CN" altLang="en-US" sz="2000" b="1" kern="0" smtClean="0">
                <a:solidFill>
                  <a:schemeClr val="accent1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评</a:t>
            </a:r>
            <a:r>
              <a:rPr lang="zh-CN" altLang="en-US" sz="2000" b="1" kern="0">
                <a:solidFill>
                  <a:schemeClr val="accent1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审方式管</a:t>
            </a:r>
            <a:r>
              <a:rPr lang="zh-CN" altLang="en-US" sz="2000" b="1" kern="0" smtClean="0">
                <a:solidFill>
                  <a:schemeClr val="accent1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理</a:t>
            </a:r>
            <a:endParaRPr lang="en-US" altLang="zh-CN" sz="2000" b="1" kern="100" noProof="1" smtClean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5" name="组合 6"/>
          <p:cNvGrpSpPr/>
          <p:nvPr/>
        </p:nvGrpSpPr>
        <p:grpSpPr>
          <a:xfrm>
            <a:off x="360000" y="684000"/>
            <a:ext cx="4918075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4827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764827" y="2842590"/>
              <a:ext cx="1762549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7377" y="2842590"/>
              <a:ext cx="1764826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2203" y="2842590"/>
              <a:ext cx="1762549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18436" name="文本框 99"/>
          <p:cNvSpPr txBox="1"/>
          <p:nvPr/>
        </p:nvSpPr>
        <p:spPr>
          <a:xfrm>
            <a:off x="408623" y="792798"/>
            <a:ext cx="88233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>
              <a:lnSpc>
                <a:spcPct val="150000"/>
              </a:lnSpc>
              <a:buFont typeface="Wingdings" panose="05000000000000000000" pitchFamily="2" charset="2"/>
            </a:pPr>
            <a:r>
              <a:rPr lang="en-US" altLang="zh-CN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zh-CN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评审标准设定后，个人申报和专家</a:t>
            </a: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评审</a:t>
            </a:r>
            <a:r>
              <a:rPr lang="zh-CN" altLang="zh-CN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均以评审标准中定义的类别进行。个人基本信息（如工作经历、教育经历、继续教育、年度考核）是必填项，在评分标准中无需设置，需要添加的类别为能力条件、业绩条件、教科研条件等（系列不同，需要配置的类别不同）。</a:t>
            </a:r>
            <a:endParaRPr lang="zh-CN" altLang="zh-CN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8437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46225" y="1893888"/>
            <a:ext cx="6051550" cy="2874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849755" y="1159510"/>
            <a:ext cx="5336540" cy="40366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0045" y="212725"/>
            <a:ext cx="437388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p>
            <a:pPr algn="l" defTabSz="9144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2400" b="1" kern="100" noProof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一</a:t>
            </a:r>
            <a:r>
              <a:rPr lang="zh-CN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基础数据配置</a:t>
            </a:r>
            <a:r>
              <a:rPr lang="en-US" altLang="zh-CN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--</a:t>
            </a:r>
            <a:r>
              <a:rPr lang="zh-CN" altLang="en-US" sz="2000" b="1" kern="0" smtClean="0">
                <a:solidFill>
                  <a:schemeClr val="accent1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评</a:t>
            </a:r>
            <a:r>
              <a:rPr lang="zh-CN" altLang="en-US" sz="2000" b="1" kern="0">
                <a:solidFill>
                  <a:schemeClr val="accent1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分标准配置</a:t>
            </a:r>
            <a:endParaRPr lang="en-US" altLang="zh-CN" sz="2000" b="1" kern="100" noProof="1" smtClean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3" name="组合 6"/>
          <p:cNvGrpSpPr/>
          <p:nvPr/>
        </p:nvGrpSpPr>
        <p:grpSpPr>
          <a:xfrm>
            <a:off x="360000" y="684000"/>
            <a:ext cx="4918075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4827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764827" y="2842590"/>
              <a:ext cx="1762549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7377" y="2842590"/>
              <a:ext cx="1764826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2203" y="2842590"/>
              <a:ext cx="1762549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pic>
        <p:nvPicPr>
          <p:cNvPr id="20484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618" y="1567497"/>
            <a:ext cx="8721725" cy="215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28308" y="848043"/>
            <a:ext cx="7269163" cy="3359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将配置好的评审标准与专业技术资格名称进行对应。</a:t>
            </a: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0045" y="224790"/>
            <a:ext cx="488315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p>
            <a:pPr algn="l" defTabSz="9144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2400" b="1" kern="100" noProof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一</a:t>
            </a:r>
            <a:r>
              <a:rPr lang="zh-CN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基础数据配置</a:t>
            </a:r>
            <a:r>
              <a:rPr lang="en-US" altLang="zh-CN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--</a:t>
            </a:r>
            <a:r>
              <a:rPr lang="zh-CN" altLang="en-US" sz="2000" b="1" kern="0" smtClean="0">
                <a:solidFill>
                  <a:schemeClr val="accent1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标准条件对应关系</a:t>
            </a:r>
            <a:endParaRPr lang="zh-CN" altLang="en-US" sz="2000" b="1" kern="0" noProof="1" smtClean="0">
              <a:solidFill>
                <a:schemeClr val="accent1">
                  <a:lumMod val="7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5" name="组合 6"/>
          <p:cNvGrpSpPr/>
          <p:nvPr/>
        </p:nvGrpSpPr>
        <p:grpSpPr>
          <a:xfrm>
            <a:off x="360000" y="684000"/>
            <a:ext cx="4918075" cy="96837"/>
            <a:chOff x="0" y="2842590"/>
            <a:chExt cx="7054752" cy="89212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4827" cy="892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764827" y="2842590"/>
              <a:ext cx="1762549" cy="8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7377" y="2842590"/>
              <a:ext cx="1764826" cy="892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292203" y="2842590"/>
              <a:ext cx="1762549" cy="892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pic>
        <p:nvPicPr>
          <p:cNvPr id="1331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003" y="2024735"/>
            <a:ext cx="8594725" cy="2949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60045" y="781050"/>
            <a:ext cx="7369175" cy="12439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>
            <a:spAutoFit/>
          </a:bodyPr>
          <a:lstStyle/>
          <a:p>
            <a:pPr marL="0" marR="0" lvl="0" indent="0" algn="l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  </a:t>
            </a:r>
            <a:r>
              <a:rPr kumimoji="0" lang="en-US" altLang="zh-CN" sz="18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kumimoji="0" lang="zh-CN" altLang="en-US" sz="16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各级人社部门</a:t>
            </a:r>
            <a:r>
              <a:rPr kumimoji="0" lang="zh-CN" altLang="en-US" sz="1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必须设置中小学教师（含幼儿园）系列中各专业对应的业务主管部门。</a:t>
            </a:r>
            <a:r>
              <a:rPr lang="zh-CN" altLang="en-US" sz="1600" kern="0">
                <a:solidFill>
                  <a:schemeClr val="accent1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如市人社设置的业务主管部门为市教育局，县区人社设置的业务主管部门为对应的县区教体局。</a:t>
            </a: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0045" y="223520"/>
            <a:ext cx="488315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 spcCol="38100">
            <a:spAutoFit/>
          </a:bodyPr>
          <a:p>
            <a:pPr algn="l" defTabSz="9144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2400" b="1" kern="100" noProof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一</a:t>
            </a:r>
            <a:r>
              <a:rPr lang="zh-CN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基础数据配置</a:t>
            </a:r>
            <a:r>
              <a:rPr lang="en-US" altLang="zh-CN" sz="2400" b="1" kern="100" noProof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--</a:t>
            </a:r>
            <a:r>
              <a:rPr lang="zh-CN" altLang="en-US" sz="2000" b="1" kern="0" smtClean="0">
                <a:solidFill>
                  <a:schemeClr val="accent1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业务主管负责系列</a:t>
            </a:r>
            <a:endParaRPr lang="zh-CN" altLang="en-US" sz="2000" b="1" kern="0" noProof="1" smtClean="0">
              <a:solidFill>
                <a:schemeClr val="accent1">
                  <a:lumMod val="7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7_4*l_h_i*1_1_2"/>
  <p:tag name="KSO_WM_TEMPLATE_CATEGORY" val="diagram"/>
  <p:tag name="KSO_WM_TEMPLATE_INDEX" val="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7_4*l_h_i*1_4_2"/>
  <p:tag name="KSO_WM_TEMPLATE_CATEGORY" val="diagram"/>
  <p:tag name="KSO_WM_TEMPLATE_INDEX" val="7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4_2"/>
  <p:tag name="KSO_WM_UNIT_ID" val="diagram20169773_4*n_h_h_i*1_2_4_2"/>
  <p:tag name="KSO_WM_TEMPLATE_CATEGORY" val="diagram"/>
  <p:tag name="KSO_WM_TEMPLATE_INDEX" val="20169773"/>
  <p:tag name="KSO_WM_UNIT_LAYERLEVEL" val="1_1_1_1"/>
  <p:tag name="KSO_WM_TAG_VERSION" val="1.0"/>
  <p:tag name="KSO_WM_BEAUTIFY_FLAG" val="#wm#"/>
  <p:tag name="KSO_WM_UNIT_TEXT_FILL_FORE_SCHEMECOLOR_INDEX" val="14"/>
  <p:tag name="KSO_WM_UNIT_TEXT_FILL_TYPE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2"/>
  <p:tag name="KSO_WM_UNIT_ID" val="diagram20169773_4*n_h_h_i*1_2_2_2"/>
  <p:tag name="KSO_WM_TEMPLATE_CATEGORY" val="diagram"/>
  <p:tag name="KSO_WM_TEMPLATE_INDEX" val="20169773"/>
  <p:tag name="KSO_WM_UNIT_LAYERLEVEL" val="1_1_1_1"/>
  <p:tag name="KSO_WM_TAG_VERSION" val="1.0"/>
  <p:tag name="KSO_WM_BEAUTIFY_FLAG" val="#wm#"/>
  <p:tag name="KSO_WM_UNIT_TEXT_FILL_FORE_SCHEMECOLOR_INDEX" val="14"/>
  <p:tag name="KSO_WM_UNIT_TEXT_FILL_TYPE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5_2"/>
  <p:tag name="KSO_WM_UNIT_ID" val="diagram20169773_4*n_h_h_i*1_2_5_2"/>
  <p:tag name="KSO_WM_TEMPLATE_CATEGORY" val="diagram"/>
  <p:tag name="KSO_WM_TEMPLATE_INDEX" val="20169773"/>
  <p:tag name="KSO_WM_UNIT_LAYERLEVEL" val="1_1_1_1"/>
  <p:tag name="KSO_WM_TAG_VERSION" val="1.0"/>
  <p:tag name="KSO_WM_BEAUTIFY_FLAG" val="#wm#"/>
  <p:tag name="KSO_WM_UNIT_TEXT_FILL_FORE_SCHEMECOLOR_INDEX" val="14"/>
  <p:tag name="KSO_WM_UNIT_TEXT_FILL_TYPE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2"/>
  <p:tag name="KSO_WM_UNIT_ID" val="diagram20169773_4*n_h_h_i*1_2_1_2"/>
  <p:tag name="KSO_WM_TEMPLATE_CATEGORY" val="diagram"/>
  <p:tag name="KSO_WM_TEMPLATE_INDEX" val="20169773"/>
  <p:tag name="KSO_WM_UNIT_LAYERLEVEL" val="1_1_1_1"/>
  <p:tag name="KSO_WM_TAG_VERSION" val="1.0"/>
  <p:tag name="KSO_WM_BEAUTIFY_FLAG" val="#wm#"/>
  <p:tag name="KSO_WM_UNIT_TEXT_FILL_FORE_SCHEMECOLOR_INDEX" val="14"/>
  <p:tag name="KSO_WM_UNIT_TEXT_FILL_TYPE" val="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1"/>
  <p:tag name="KSO_WM_UNIT_ID" val="diagram20169773_4*n_h_h_i*1_2_1_1"/>
  <p:tag name="KSO_WM_TEMPLATE_CATEGORY" val="diagram"/>
  <p:tag name="KSO_WM_TEMPLATE_INDEX" val="20169773"/>
  <p:tag name="KSO_WM_UNIT_LAYERLEVEL" val="1_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5"/>
  <p:tag name="KSO_WM_UNIT_TEXT_FILL_TYPE" val="1"/>
</p:tagLst>
</file>

<file path=ppt/tags/tag10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1_1"/>
  <p:tag name="KSO_WM_UNIT_ID" val="diagram20169773_4*n_h_h_a*1_2_1_1"/>
  <p:tag name="KSO_WM_TEMPLATE_CATEGORY" val="diagram"/>
  <p:tag name="KSO_WM_TEMPLATE_INDEX" val="20169773"/>
  <p:tag name="KSO_WM_UNIT_LAYERLEVEL" val="1_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</p:tagLst>
</file>

<file path=ppt/tags/tag106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1_1"/>
  <p:tag name="KSO_WM_UNIT_ID" val="diagram20169773_4*n_h_h_f*1_2_1_1"/>
  <p:tag name="KSO_WM_TEMPLATE_CATEGORY" val="diagram"/>
  <p:tag name="KSO_WM_TEMPLATE_INDEX" val="20169773"/>
  <p:tag name="KSO_WM_UNIT_LAYERLEVEL" val="1_1_1_1"/>
  <p:tag name="KSO_WM_TAG_VERSION" val="1.0"/>
  <p:tag name="KSO_WM_BEAUTIFY_FLAG" val="#wm#"/>
  <p:tag name="KSO_WM_UNIT_PRESET_TEXT" val="点击添加内容，请简单阐述您的观点。"/>
  <p:tag name="KSO_WM_UNIT_TEXT_FILL_FORE_SCHEMECOLOR_INDEX" val="13"/>
  <p:tag name="KSO_WM_UNIT_TEXT_FILL_TYPE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1"/>
  <p:tag name="KSO_WM_UNIT_ID" val="diagram20169773_4*n_h_h_i*1_2_2_1"/>
  <p:tag name="KSO_WM_TEMPLATE_CATEGORY" val="diagram"/>
  <p:tag name="KSO_WM_TEMPLATE_INDEX" val="20169773"/>
  <p:tag name="KSO_WM_UNIT_LAYERLEVEL" val="1_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5"/>
  <p:tag name="KSO_WM_UNIT_TEXT_FILL_TYPE" val="1"/>
</p:tagLst>
</file>

<file path=ppt/tags/tag10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2_1"/>
  <p:tag name="KSO_WM_UNIT_ID" val="diagram20169773_4*n_h_h_a*1_2_2_1"/>
  <p:tag name="KSO_WM_TEMPLATE_CATEGORY" val="diagram"/>
  <p:tag name="KSO_WM_TEMPLATE_INDEX" val="20169773"/>
  <p:tag name="KSO_WM_UNIT_LAYERLEVEL" val="1_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</p:tagLst>
</file>

<file path=ppt/tags/tag109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2_1"/>
  <p:tag name="KSO_WM_UNIT_ID" val="diagram20169773_4*n_h_h_f*1_2_2_1"/>
  <p:tag name="KSO_WM_TEMPLATE_CATEGORY" val="diagram"/>
  <p:tag name="KSO_WM_TEMPLATE_INDEX" val="20169773"/>
  <p:tag name="KSO_WM_UNIT_LAYERLEVEL" val="1_1_1_1"/>
  <p:tag name="KSO_WM_TAG_VERSION" val="1.0"/>
  <p:tag name="KSO_WM_BEAUTIFY_FLAG" val="#wm#"/>
  <p:tag name="KSO_WM_UNIT_PRESET_TEXT" val="点击添加内容，请简单阐述您的观点。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7_4*l_h_i*1_4_1"/>
  <p:tag name="KSO_WM_TEMPLATE_CATEGORY" val="diagram"/>
  <p:tag name="KSO_WM_TEMPLATE_INDEX" val="7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4_1"/>
  <p:tag name="KSO_WM_UNIT_ID" val="diagram20169773_4*n_h_h_i*1_2_4_1"/>
  <p:tag name="KSO_WM_TEMPLATE_CATEGORY" val="diagram"/>
  <p:tag name="KSO_WM_TEMPLATE_INDEX" val="20169773"/>
  <p:tag name="KSO_WM_UNIT_LAYERLEVEL" val="1_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5"/>
  <p:tag name="KSO_WM_UNIT_TEXT_FILL_TYPE" val="1"/>
</p:tagLst>
</file>

<file path=ppt/tags/tag11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4_1"/>
  <p:tag name="KSO_WM_UNIT_ID" val="diagram20169773_4*n_h_h_a*1_2_4_1"/>
  <p:tag name="KSO_WM_TEMPLATE_CATEGORY" val="diagram"/>
  <p:tag name="KSO_WM_TEMPLATE_INDEX" val="20169773"/>
  <p:tag name="KSO_WM_UNIT_LAYERLEVEL" val="1_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</p:tagLst>
</file>

<file path=ppt/tags/tag112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4_1"/>
  <p:tag name="KSO_WM_UNIT_ID" val="diagram20169773_4*n_h_h_f*1_2_4_1"/>
  <p:tag name="KSO_WM_TEMPLATE_CATEGORY" val="diagram"/>
  <p:tag name="KSO_WM_TEMPLATE_INDEX" val="20169773"/>
  <p:tag name="KSO_WM_UNIT_LAYERLEVEL" val="1_1_1_1"/>
  <p:tag name="KSO_WM_TAG_VERSION" val="1.0"/>
  <p:tag name="KSO_WM_BEAUTIFY_FLAG" val="#wm#"/>
  <p:tag name="KSO_WM_UNIT_PRESET_TEXT" val="点击添加内容，请简单阐述您的观点。"/>
  <p:tag name="KSO_WM_UNIT_TEXT_FILL_FORE_SCHEMECOLOR_INDEX" val="13"/>
  <p:tag name="KSO_WM_UNIT_TEXT_FILL_TYPE" val="1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5_1"/>
  <p:tag name="KSO_WM_UNIT_ID" val="diagram20169773_4*n_h_h_i*1_2_5_1"/>
  <p:tag name="KSO_WM_TEMPLATE_CATEGORY" val="diagram"/>
  <p:tag name="KSO_WM_TEMPLATE_INDEX" val="20169773"/>
  <p:tag name="KSO_WM_UNIT_LAYERLEVEL" val="1_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5"/>
  <p:tag name="KSO_WM_UNIT_TEXT_FILL_TYPE" val="1"/>
</p:tagLst>
</file>

<file path=ppt/tags/tag11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5_1"/>
  <p:tag name="KSO_WM_UNIT_ID" val="diagram20169773_4*n_h_h_a*1_2_5_1"/>
  <p:tag name="KSO_WM_TEMPLATE_CATEGORY" val="diagram"/>
  <p:tag name="KSO_WM_TEMPLATE_INDEX" val="20169773"/>
  <p:tag name="KSO_WM_UNIT_LAYERLEVEL" val="1_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</p:tagLst>
</file>

<file path=ppt/tags/tag115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5_1"/>
  <p:tag name="KSO_WM_UNIT_ID" val="diagram20169773_4*n_h_h_f*1_2_5_1"/>
  <p:tag name="KSO_WM_TEMPLATE_CATEGORY" val="diagram"/>
  <p:tag name="KSO_WM_TEMPLATE_INDEX" val="20169773"/>
  <p:tag name="KSO_WM_UNIT_LAYERLEVEL" val="1_1_1_1"/>
  <p:tag name="KSO_WM_TAG_VERSION" val="1.0"/>
  <p:tag name="KSO_WM_BEAUTIFY_FLAG" val="#wm#"/>
  <p:tag name="KSO_WM_UNIT_PRESET_TEXT" val="点击添加内容，请简单阐述您的观点。"/>
  <p:tag name="KSO_WM_UNIT_TEXT_FILL_FORE_SCHEMECOLOR_INDEX" val="13"/>
  <p:tag name="KSO_WM_UNIT_TEXT_FILL_TYPE" val="1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1"/>
  <p:tag name="KSO_WM_UNIT_ID" val="diagram20169773_4*n_h_h_i*1_2_3_1"/>
  <p:tag name="KSO_WM_TEMPLATE_CATEGORY" val="diagram"/>
  <p:tag name="KSO_WM_TEMPLATE_INDEX" val="20169773"/>
  <p:tag name="KSO_WM_UNIT_LAYERLEVEL" val="1_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5"/>
  <p:tag name="KSO_WM_UNIT_TEXT_FILL_TYPE" val="1"/>
</p:tagLst>
</file>

<file path=ppt/tags/tag11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3_1"/>
  <p:tag name="KSO_WM_UNIT_ID" val="diagram20169773_4*n_h_h_a*1_2_3_1"/>
  <p:tag name="KSO_WM_TEMPLATE_CATEGORY" val="diagram"/>
  <p:tag name="KSO_WM_TEMPLATE_INDEX" val="20169773"/>
  <p:tag name="KSO_WM_UNIT_LAYERLEVEL" val="1_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</p:tagLst>
</file>

<file path=ppt/tags/tag118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3_1"/>
  <p:tag name="KSO_WM_UNIT_ID" val="diagram20169773_4*n_h_h_f*1_2_3_1"/>
  <p:tag name="KSO_WM_TEMPLATE_CATEGORY" val="diagram"/>
  <p:tag name="KSO_WM_TEMPLATE_INDEX" val="20169773"/>
  <p:tag name="KSO_WM_UNIT_LAYERLEVEL" val="1_1_1_1"/>
  <p:tag name="KSO_WM_TAG_VERSION" val="1.0"/>
  <p:tag name="KSO_WM_BEAUTIFY_FLAG" val="#wm#"/>
  <p:tag name="KSO_WM_UNIT_PRESET_TEXT" val="点击添加内容，请简单阐述您的观点。"/>
  <p:tag name="KSO_WM_UNIT_TEXT_FILL_FORE_SCHEMECOLOR_INDEX" val="13"/>
  <p:tag name="KSO_WM_UNIT_TEXT_FILL_TYPE" val="1"/>
</p:tagLst>
</file>

<file path=ppt/tags/tag119.xml><?xml version="1.0" encoding="utf-8"?>
<p:tagLst xmlns:p="http://schemas.openxmlformats.org/presentationml/2006/main">
  <p:tag name="KSO_WM_UNIT_ISCONTENTS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a"/>
  <p:tag name="KSO_WM_UNIT_INDEX" val="1_1_1"/>
  <p:tag name="KSO_WM_UNIT_ID" val="diagram20169773_4*n_h_a*1_1_1"/>
  <p:tag name="KSO_WM_TEMPLATE_CATEGORY" val="diagram"/>
  <p:tag name="KSO_WM_TEMPLATE_INDEX" val="20169773"/>
  <p:tag name="KSO_WM_UNIT_LAYERLEVEL" val="1_1_1"/>
  <p:tag name="KSO_WM_TAG_VERSION" val="1.0"/>
  <p:tag name="KSO_WM_BEAUTIFY_FLAG" val="#wm#"/>
  <p:tag name="KSO_WM_UNIT_PRESET_TEXT" val="2020&#10;整体规划"/>
  <p:tag name="KSO_WM_UNIT_TEXT_FILL_FORE_SCHEMECOLOR_INDEX" val="14"/>
  <p:tag name="KSO_WM_UNIT_TEXT_FILL_TYPE" val="1"/>
</p:tagLst>
</file>

<file path=ppt/tags/tag12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7_4*l_h_f*1_4_1"/>
  <p:tag name="KSO_WM_TEMPLATE_CATEGORY" val="diagram"/>
  <p:tag name="KSO_WM_TEMPLATE_INDEX" val="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20.xml><?xml version="1.0" encoding="utf-8"?>
<p:tagLst xmlns:p="http://schemas.openxmlformats.org/presentationml/2006/main">
  <p:tag name="KSO_WM_TAG_VERSION" val="1.0"/>
  <p:tag name="KSO_WM_BEAUTIFY_FLAG" val="#wm#"/>
  <p:tag name="KSO_WM_UNIT_TYPE" val="n_i"/>
  <p:tag name="KSO_WM_UNIT_INDEX" val="1_1"/>
  <p:tag name="KSO_WM_UNIT_LAYERLEVEL" val="1_1"/>
  <p:tag name="KSO_WM_TEMPLATE_CATEGORY" val="diagram"/>
  <p:tag name="KSO_WM_TEMPLATE_INDEX" val="20170726"/>
  <p:tag name="KSO_WM_DIAGRAM_GROUP_CODE" val="n1-1"/>
  <p:tag name="KSO_WM_UNIT_ID" val="diagram20170726_1*n_i*1_1"/>
  <p:tag name="KSO_WM_UNIT_FILL_FORE_SCHEMECOLOR_INDEX" val="5"/>
  <p:tag name="KSO_WM_UNIT_FILL_TYPE" val="1"/>
  <p:tag name="KSO_WM_UNIT_LINE_FORE_SCHEMECOLOR_INDEX" val="6"/>
  <p:tag name="KSO_WM_UNIT_LINE_FILL_TYPE" val="2"/>
  <p:tag name="KSO_WM_UNIT_SHADOW_SCHEMECOLOR_INDEX" val="16"/>
</p:tagLst>
</file>

<file path=ppt/tags/tag121.xml><?xml version="1.0" encoding="utf-8"?>
<p:tagLst xmlns:p="http://schemas.openxmlformats.org/presentationml/2006/main">
  <p:tag name="KSO_WM_TAG_VERSION" val="1.0"/>
  <p:tag name="KSO_WM_BEAUTIFY_FLAG" val="#wm#"/>
  <p:tag name="KSO_WM_UNIT_TYPE" val="n_i"/>
  <p:tag name="KSO_WM_UNIT_INDEX" val="1_2"/>
  <p:tag name="KSO_WM_UNIT_LAYERLEVEL" val="1_1"/>
  <p:tag name="KSO_WM_TEMPLATE_CATEGORY" val="diagram"/>
  <p:tag name="KSO_WM_TEMPLATE_INDEX" val="20170726"/>
  <p:tag name="KSO_WM_DIAGRAM_GROUP_CODE" val="n1-1"/>
  <p:tag name="KSO_WM_UNIT_ID" val="diagram20170726_1*n_i*1_2"/>
  <p:tag name="KSO_WM_UNIT_FILL_FORE_SCHEMECOLOR_INDEX" val="5"/>
  <p:tag name="KSO_WM_UNIT_FILL_TYPE" val="1"/>
  <p:tag name="KSO_WM_UNIT_LINE_FORE_SCHEMECOLOR_INDEX" val="6"/>
  <p:tag name="KSO_WM_UNIT_LINE_FILL_TYPE" val="2"/>
  <p:tag name="KSO_WM_UNIT_SHADOW_SCHEMECOLOR_INDEX" val="16"/>
</p:tagLst>
</file>

<file path=ppt/tags/tag122.xml><?xml version="1.0" encoding="utf-8"?>
<p:tagLst xmlns:p="http://schemas.openxmlformats.org/presentationml/2006/main">
  <p:tag name="KSO_WM_TAG_VERSION" val="1.0"/>
  <p:tag name="KSO_WM_BEAUTIFY_FLAG" val="#wm#"/>
  <p:tag name="KSO_WM_UNIT_TYPE" val="n_i"/>
  <p:tag name="KSO_WM_UNIT_INDEX" val="1_3"/>
  <p:tag name="KSO_WM_UNIT_LAYERLEVEL" val="1_1"/>
  <p:tag name="KSO_WM_TEMPLATE_CATEGORY" val="diagram"/>
  <p:tag name="KSO_WM_TEMPLATE_INDEX" val="20170726"/>
  <p:tag name="KSO_WM_DIAGRAM_GROUP_CODE" val="n1-1"/>
  <p:tag name="KSO_WM_UNIT_ID" val="diagram20170726_1*n_i*1_3"/>
  <p:tag name="KSO_WM_UNIT_FILL_FORE_SCHEMECOLOR_INDEX" val="5"/>
  <p:tag name="KSO_WM_UNIT_FILL_TYPE" val="1"/>
  <p:tag name="KSO_WM_UNIT_LINE_FORE_SCHEMECOLOR_INDEX" val="6"/>
  <p:tag name="KSO_WM_UNIT_LINE_FILL_TYPE" val="2"/>
  <p:tag name="KSO_WM_UNIT_SHADOW_SCHEMECOLOR_INDEX" val="16"/>
</p:tagLst>
</file>

<file path=ppt/tags/tag123.xml><?xml version="1.0" encoding="utf-8"?>
<p:tagLst xmlns:p="http://schemas.openxmlformats.org/presentationml/2006/main">
  <p:tag name="KSO_WM_TAG_VERSION" val="1.0"/>
  <p:tag name="KSO_WM_BEAUTIFY_FLAG" val="#wm#"/>
  <p:tag name="KSO_WM_UNIT_TYPE" val="n_h_h_f"/>
  <p:tag name="KSO_WM_UNIT_INDEX" val="1_2_1_1"/>
  <p:tag name="KSO_WM_UNIT_LAYERLEVEL" val="1_1_1_1"/>
  <p:tag name="KSO_WM_UNIT_VALUE" val="0"/>
  <p:tag name="KSO_WM_UNIT_HIGHLIGHT" val="1"/>
  <p:tag name="KSO_WM_UNIT_COMPATIBLE" val="0"/>
  <p:tag name="KSO_WM_UNIT_CLEAR" val="0"/>
  <p:tag name="KSO_WM_UNIT_PRESET_TEXT" val="0"/>
  <p:tag name="KSO_WM_TEMPLATE_CATEGORY" val="diagram"/>
  <p:tag name="KSO_WM_TEMPLATE_INDEX" val="20170726"/>
  <p:tag name="KSO_WM_DIAGRAM_GROUP_CODE" val="n1-1"/>
  <p:tag name="KSO_WM_UNIT_ID" val="diagram20170726_1*n_h_h_f*1_2_1_1"/>
  <p:tag name="KSO_WM_UNIT_TEXT_FILL_FORE_SCHEMECOLOR_INDEX" val="9"/>
  <p:tag name="KSO_WM_UNIT_TEXT_FILL_TYPE" val="1"/>
</p:tagLst>
</file>

<file path=ppt/tags/tag124.xml><?xml version="1.0" encoding="utf-8"?>
<p:tagLst xmlns:p="http://schemas.openxmlformats.org/presentationml/2006/main">
  <p:tag name="KSO_WM_TAG_VERSION" val="1.0"/>
  <p:tag name="KSO_WM_BEAUTIFY_FLAG" val="#wm#"/>
  <p:tag name="KSO_WM_UNIT_TYPE" val="n_h_h_f"/>
  <p:tag name="KSO_WM_UNIT_INDEX" val="1_2_2_1"/>
  <p:tag name="KSO_WM_UNIT_LAYERLEVEL" val="1_1_1_1"/>
  <p:tag name="KSO_WM_UNIT_VALUE" val="0"/>
  <p:tag name="KSO_WM_UNIT_HIGHLIGHT" val="1"/>
  <p:tag name="KSO_WM_UNIT_COMPATIBLE" val="0"/>
  <p:tag name="KSO_WM_UNIT_CLEAR" val="0"/>
  <p:tag name="KSO_WM_UNIT_PRESET_TEXT" val="2"/>
  <p:tag name="KSO_WM_TEMPLATE_CATEGORY" val="diagram"/>
  <p:tag name="KSO_WM_TEMPLATE_INDEX" val="20170726"/>
  <p:tag name="KSO_WM_DIAGRAM_GROUP_CODE" val="n1-1"/>
  <p:tag name="KSO_WM_UNIT_ID" val="diagram20170726_1*n_h_h_f*1_2_2_1"/>
  <p:tag name="KSO_WM_UNIT_TEXT_FILL_FORE_SCHEMECOLOR_INDEX" val="7"/>
  <p:tag name="KSO_WM_UNIT_TEXT_FILL_TYPE" val="1"/>
</p:tagLst>
</file>

<file path=ppt/tags/tag125.xml><?xml version="1.0" encoding="utf-8"?>
<p:tagLst xmlns:p="http://schemas.openxmlformats.org/presentationml/2006/main">
  <p:tag name="KSO_WM_TAG_VERSION" val="1.0"/>
  <p:tag name="KSO_WM_BEAUTIFY_FLAG" val="#wm#"/>
  <p:tag name="KSO_WM_UNIT_TYPE" val="n_h_h_f"/>
  <p:tag name="KSO_WM_UNIT_INDEX" val="1_2_3_1"/>
  <p:tag name="KSO_WM_UNIT_LAYERLEVEL" val="1_1_1_1"/>
  <p:tag name="KSO_WM_UNIT_VALUE" val="0"/>
  <p:tag name="KSO_WM_UNIT_HIGHLIGHT" val="1"/>
  <p:tag name="KSO_WM_UNIT_COMPATIBLE" val="0"/>
  <p:tag name="KSO_WM_UNIT_CLEAR" val="0"/>
  <p:tag name="KSO_WM_UNIT_PRESET_TEXT" val="0"/>
  <p:tag name="KSO_WM_TEMPLATE_CATEGORY" val="diagram"/>
  <p:tag name="KSO_WM_TEMPLATE_INDEX" val="20170726"/>
  <p:tag name="KSO_WM_DIAGRAM_GROUP_CODE" val="n1-1"/>
  <p:tag name="KSO_WM_UNIT_ID" val="diagram20170726_1*n_h_h_f*1_2_3_1"/>
  <p:tag name="KSO_WM_UNIT_TEXT_FILL_FORE_SCHEMECOLOR_INDEX" val="8"/>
  <p:tag name="KSO_WM_UNIT_TEXT_FILL_TYPE" val="1"/>
</p:tagLst>
</file>

<file path=ppt/tags/tag126.xml><?xml version="1.0" encoding="utf-8"?>
<p:tagLst xmlns:p="http://schemas.openxmlformats.org/presentationml/2006/main">
  <p:tag name="KSO_WM_TAG_VERSION" val="1.0"/>
  <p:tag name="KSO_WM_BEAUTIFY_FLAG" val="#wm#"/>
  <p:tag name="KSO_WM_UNIT_TYPE" val="n_h_f"/>
  <p:tag name="KSO_WM_UNIT_INDEX" val="1_1_1"/>
  <p:tag name="KSO_WM_UNIT_LAYERLEVEL" val="1_1_1"/>
  <p:tag name="KSO_WM_UNIT_VALUE" val="10"/>
  <p:tag name="KSO_WM_UNIT_HIGHLIGHT" val="0"/>
  <p:tag name="KSO_WM_UNIT_COMPATIBLE" val="0"/>
  <p:tag name="KSO_WM_UNIT_CLEAR" val="0"/>
  <p:tag name="KSO_WM_UNIT_PRESET_TEXT_INDEX" val="3"/>
  <p:tag name="KSO_WM_UNIT_PRESET_TEXT_LEN" val="5"/>
  <p:tag name="KSO_WM_TEMPLATE_CATEGORY" val="diagram"/>
  <p:tag name="KSO_WM_TEMPLATE_INDEX" val="20170726"/>
  <p:tag name="KSO_WM_DIAGRAM_GROUP_CODE" val="n1-1"/>
  <p:tag name="KSO_WM_UNIT_ID" val="diagram20170726_1*n_h_f*1_1_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127.xml><?xml version="1.0" encoding="utf-8"?>
<p:tagLst xmlns:p="http://schemas.openxmlformats.org/presentationml/2006/main">
  <p:tag name="KSO_WM_TAG_VERSION" val="1.0"/>
  <p:tag name="KSO_WM_BEAUTIFY_FLAG" val="#wm#"/>
  <p:tag name="KSO_WM_UNIT_TYPE" val="n_h_h_a"/>
  <p:tag name="KSO_WM_UNIT_INDEX" val="1_2_2_1"/>
  <p:tag name="KSO_WM_UNIT_LAYERLEVEL" val="1_1_1_1"/>
  <p:tag name="KSO_WM_UNIT_VALUE" val="7"/>
  <p:tag name="KSO_WM_UNIT_HIGHLIGHT" val="0"/>
  <p:tag name="KSO_WM_UNIT_COMPATIBLE" val="0"/>
  <p:tag name="KSO_WM_UNIT_CLEAR" val="0"/>
  <p:tag name="KSO_WM_UNIT_PRESET_TEXT_INDEX" val="3"/>
  <p:tag name="KSO_WM_UNIT_PRESET_TEXT_LEN" val="5"/>
  <p:tag name="KSO_WM_TEMPLATE_CATEGORY" val="diagram"/>
  <p:tag name="KSO_WM_TEMPLATE_INDEX" val="20170726"/>
  <p:tag name="KSO_WM_DIAGRAM_GROUP_CODE" val="n1-1"/>
  <p:tag name="KSO_WM_UNIT_ID" val="diagram20170726_1*n_h_h_a*1_2_2_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128.xml><?xml version="1.0" encoding="utf-8"?>
<p:tagLst xmlns:p="http://schemas.openxmlformats.org/presentationml/2006/main">
  <p:tag name="KSO_WM_TAG_VERSION" val="1.0"/>
  <p:tag name="KSO_WM_BEAUTIFY_FLAG" val="#wm#"/>
  <p:tag name="KSO_WM_UNIT_TYPE" val="n_h_h_a"/>
  <p:tag name="KSO_WM_UNIT_INDEX" val="1_2_1_1"/>
  <p:tag name="KSO_WM_UNIT_LAYERLEVEL" val="1_1_1_1"/>
  <p:tag name="KSO_WM_UNIT_VALUE" val="6"/>
  <p:tag name="KSO_WM_UNIT_HIGHLIGHT" val="0"/>
  <p:tag name="KSO_WM_UNIT_COMPATIBLE" val="0"/>
  <p:tag name="KSO_WM_UNIT_CLEAR" val="0"/>
  <p:tag name="KSO_WM_UNIT_PRESET_TEXT_INDEX" val="3"/>
  <p:tag name="KSO_WM_UNIT_PRESET_TEXT_LEN" val="5"/>
  <p:tag name="KSO_WM_TEMPLATE_CATEGORY" val="diagram"/>
  <p:tag name="KSO_WM_TEMPLATE_INDEX" val="20170726"/>
  <p:tag name="KSO_WM_DIAGRAM_GROUP_CODE" val="n1-1"/>
  <p:tag name="KSO_WM_UNIT_ID" val="diagram20170726_1*n_h_h_a*1_2_1_1"/>
  <p:tag name="KSO_WM_UNIT_FILL_FORE_SCHEMECOLOR_INDEX" val="9"/>
  <p:tag name="KSO_WM_UNIT_FILL_TYPE" val="1"/>
  <p:tag name="KSO_WM_UNIT_TEXT_FILL_FORE_SCHEMECOLOR_INDEX" val="14"/>
  <p:tag name="KSO_WM_UNIT_TEXT_FILL_TYPE" val="1"/>
</p:tagLst>
</file>

<file path=ppt/tags/tag129.xml><?xml version="1.0" encoding="utf-8"?>
<p:tagLst xmlns:p="http://schemas.openxmlformats.org/presentationml/2006/main">
  <p:tag name="KSO_WM_TAG_VERSION" val="1.0"/>
  <p:tag name="KSO_WM_BEAUTIFY_FLAG" val="#wm#"/>
  <p:tag name="KSO_WM_UNIT_TYPE" val="n_h_h_a"/>
  <p:tag name="KSO_WM_UNIT_INDEX" val="1_2_3_1"/>
  <p:tag name="KSO_WM_UNIT_LAYERLEVEL" val="1_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5"/>
  <p:tag name="KSO_WM_TEMPLATE_CATEGORY" val="diagram"/>
  <p:tag name="KSO_WM_TEMPLATE_INDEX" val="20170726"/>
  <p:tag name="KSO_WM_DIAGRAM_GROUP_CODE" val="n1-1"/>
  <p:tag name="KSO_WM_UNIT_ID" val="diagram20170726_1*n_h_h_a*1_2_3_1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13.xml><?xml version="1.0" encoding="utf-8"?>
<p:tagLst xmlns:p="http://schemas.openxmlformats.org/presentationml/2006/main">
  <p:tag name="KSO_WM_UNIT_PLACING_PICTURE_USER_VIEWPORT" val="{&quot;height&quot;:4527.499212598425,&quot;width&quot;:9530}"/>
</p:tagLst>
</file>

<file path=ppt/tags/tag130.xml><?xml version="1.0" encoding="utf-8"?>
<p:tagLst xmlns:p="http://schemas.openxmlformats.org/presentationml/2006/main">
  <p:tag name="KSO_WM_TAG_VERSION" val="1.0"/>
  <p:tag name="KSO_WM_BEAUTIFY_FLAG" val="#wm#"/>
  <p:tag name="KSO_WM_UNIT_TYPE" val="n_h_h_f"/>
  <p:tag name="KSO_WM_UNIT_INDEX" val="1_2_1_2"/>
  <p:tag name="KSO_WM_UNIT_LAYERLEVEL" val="1_1_1_1"/>
  <p:tag name="KSO_WM_UNIT_VALUE" val="28"/>
  <p:tag name="KSO_WM_UNIT_HIGHLIGHT" val="0"/>
  <p:tag name="KSO_WM_UNIT_COMPATIBLE" val="0"/>
  <p:tag name="KSO_WM_UNIT_CLEAR" val="0"/>
  <p:tag name="KSO_WM_UNIT_PRESET_TEXT_INDEX" val="4"/>
  <p:tag name="KSO_WM_UNIT_PRESET_TEXT_LEN" val="57"/>
  <p:tag name="KSO_WM_TEMPLATE_CATEGORY" val="diagram"/>
  <p:tag name="KSO_WM_TEMPLATE_INDEX" val="20170726"/>
  <p:tag name="KSO_WM_DIAGRAM_GROUP_CODE" val="n1-1"/>
  <p:tag name="KSO_WM_UNIT_ID" val="diagram20170726_1*n_h_h_f*1_2_1_2"/>
  <p:tag name="KSO_WM_UNIT_TEXT_FILL_FORE_SCHEMECOLOR_INDEX" val="10"/>
  <p:tag name="KSO_WM_UNIT_TEXT_FILL_TYPE" val="1"/>
</p:tagLst>
</file>

<file path=ppt/tags/tag131.xml><?xml version="1.0" encoding="utf-8"?>
<p:tagLst xmlns:p="http://schemas.openxmlformats.org/presentationml/2006/main">
  <p:tag name="KSO_WM_TAG_VERSION" val="1.0"/>
  <p:tag name="KSO_WM_BEAUTIFY_FLAG" val="#wm#"/>
  <p:tag name="KSO_WM_UNIT_TYPE" val="n_h_h_f"/>
  <p:tag name="KSO_WM_UNIT_INDEX" val="1_2_3_2"/>
  <p:tag name="KSO_WM_UNIT_LAYERLEVEL" val="1_1_1_1"/>
  <p:tag name="KSO_WM_UNIT_VALUE" val="28"/>
  <p:tag name="KSO_WM_UNIT_HIGHLIGHT" val="0"/>
  <p:tag name="KSO_WM_UNIT_COMPATIBLE" val="0"/>
  <p:tag name="KSO_WM_UNIT_CLEAR" val="0"/>
  <p:tag name="KSO_WM_UNIT_PRESET_TEXT_INDEX" val="4"/>
  <p:tag name="KSO_WM_UNIT_PRESET_TEXT_LEN" val="57"/>
  <p:tag name="KSO_WM_TEMPLATE_CATEGORY" val="diagram"/>
  <p:tag name="KSO_WM_TEMPLATE_INDEX" val="20170726"/>
  <p:tag name="KSO_WM_DIAGRAM_GROUP_CODE" val="n1-1"/>
  <p:tag name="KSO_WM_UNIT_ID" val="diagram20170726_1*n_h_h_f*1_2_3_2"/>
  <p:tag name="KSO_WM_UNIT_TEXT_FILL_FORE_SCHEMECOLOR_INDEX" val="10"/>
  <p:tag name="KSO_WM_UNIT_TEXT_FILL_TYPE" val="1"/>
</p:tagLst>
</file>

<file path=ppt/tags/tag132.xml><?xml version="1.0" encoding="utf-8"?>
<p:tagLst xmlns:p="http://schemas.openxmlformats.org/presentationml/2006/main">
  <p:tag name="KSO_WM_TAG_VERSION" val="1.0"/>
  <p:tag name="KSO_WM_BEAUTIFY_FLAG" val="#wm#"/>
  <p:tag name="KSO_WM_UNIT_TYPE" val="n_h_h_f"/>
  <p:tag name="KSO_WM_UNIT_INDEX" val="1_2_2_2"/>
  <p:tag name="KSO_WM_UNIT_LAYERLEVEL" val="1_1_1_1"/>
  <p:tag name="KSO_WM_UNIT_VALUE" val="28"/>
  <p:tag name="KSO_WM_UNIT_HIGHLIGHT" val="0"/>
  <p:tag name="KSO_WM_UNIT_COMPATIBLE" val="0"/>
  <p:tag name="KSO_WM_UNIT_CLEAR" val="0"/>
  <p:tag name="KSO_WM_UNIT_PRESET_TEXT_INDEX" val="4"/>
  <p:tag name="KSO_WM_UNIT_PRESET_TEXT_LEN" val="57"/>
  <p:tag name="KSO_WM_TEMPLATE_CATEGORY" val="diagram"/>
  <p:tag name="KSO_WM_TEMPLATE_INDEX" val="20170726"/>
  <p:tag name="KSO_WM_DIAGRAM_GROUP_CODE" val="n1-1"/>
  <p:tag name="KSO_WM_UNIT_ID" val="diagram20170726_1*n_h_h_f*1_2_2_2"/>
  <p:tag name="KSO_WM_UNIT_TEXT_FILL_FORE_SCHEMECOLOR_INDEX" val="10"/>
  <p:tag name="KSO_WM_UNIT_TEXT_FILL_TYPE" val="1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188036_5*n_i*1_8"/>
  <p:tag name="KSO_WM_TEMPLATE_CATEGORY" val="diagram"/>
  <p:tag name="KSO_WM_TEMPLATE_INDEX" val="20188036"/>
  <p:tag name="KSO_WM_UNIT_LAYERLEVEL" val="1_1"/>
  <p:tag name="KSO_WM_TAG_VERSION" val="1.0"/>
  <p:tag name="KSO_WM_BEAUTIFY_FLAG" val="#wm#"/>
  <p:tag name="KSO_WM_UNIT_TYPE" val="n_i"/>
  <p:tag name="KSO_WM_UNIT_INDEX" val="1_8"/>
  <p:tag name="KSO_WM_UNIT_COLOR_SCHEME_SHAPE_ID" val="42"/>
  <p:tag name="KSO_WM_UNIT_COLOR_SCHEME_PARENT_PAGE" val="0_5"/>
  <p:tag name="KSO_WM_UNIT_DECOLORIZATION" val="1"/>
  <p:tag name="KSO_WM_UNIT_LINE_FORE_SCHEMECOLOR_INDEX" val="13"/>
  <p:tag name="KSO_WM_UNIT_LINE_FILL_TYPE" val="2"/>
</p:tagLst>
</file>

<file path=ppt/tags/tag134.xml><?xml version="1.0" encoding="utf-8"?>
<p:tagLst xmlns:p="http://schemas.openxmlformats.org/presentationml/2006/main">
  <p:tag name="KSO_WM_UNIT_ISCONTENTSTITLE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1"/>
  <p:tag name="KSO_WM_UNIT_ID" val="diagram20188036_5*n_h_i*1_1_1"/>
  <p:tag name="KSO_WM_TEMPLATE_CATEGORY" val="diagram"/>
  <p:tag name="KSO_WM_TEMPLATE_INDEX" val="20188036"/>
  <p:tag name="KSO_WM_UNIT_LAYERLEVEL" val="1_1_1"/>
  <p:tag name="KSO_WM_TAG_VERSION" val="1.0"/>
  <p:tag name="KSO_WM_BEAUTIFY_FLAG" val="#wm#"/>
  <p:tag name="KSO_WM_UNIT_COLOR_SCHEME_SHAPE_ID" val="5"/>
  <p:tag name="KSO_WM_UNIT_COLOR_SCHEME_PARENT_PAGE" val="0_5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135.xml><?xml version="1.0" encoding="utf-8"?>
<p:tagLst xmlns:p="http://schemas.openxmlformats.org/presentationml/2006/main">
  <p:tag name="KSO_WM_UNIT_ISCONTENTSTITLE" val="0"/>
  <p:tag name="KSO_WM_UNIT_PRESET_TEXT" val="添加标题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a"/>
  <p:tag name="KSO_WM_UNIT_INDEX" val="1_1_1"/>
  <p:tag name="KSO_WM_UNIT_ID" val="diagram20188036_5*n_h_a*1_1_1"/>
  <p:tag name="KSO_WM_TEMPLATE_CATEGORY" val="diagram"/>
  <p:tag name="KSO_WM_TEMPLATE_INDEX" val="20188036"/>
  <p:tag name="KSO_WM_UNIT_LAYERLEVEL" val="1_1_1"/>
  <p:tag name="KSO_WM_TAG_VERSION" val="1.0"/>
  <p:tag name="KSO_WM_BEAUTIFY_FLAG" val="#wm#"/>
  <p:tag name="KSO_WM_UNIT_NOCLEAR" val="0"/>
  <p:tag name="KSO_WM_UNIT_COLOR_SCHEME_SHAPE_ID" val="8"/>
  <p:tag name="KSO_WM_UNIT_COLOR_SCHEME_PARENT_PAGE" val="0_5"/>
  <p:tag name="KSO_WM_UNIT_TEXT_FILL_FORE_SCHEMECOLOR_INDEX" val="13"/>
  <p:tag name="KSO_WM_UNIT_TEXT_FILL_TYPE" val="1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188036_5*n_i*1_4"/>
  <p:tag name="KSO_WM_TEMPLATE_CATEGORY" val="diagram"/>
  <p:tag name="KSO_WM_TEMPLATE_INDEX" val="20188036"/>
  <p:tag name="KSO_WM_UNIT_LAYERLEVEL" val="1_1"/>
  <p:tag name="KSO_WM_TAG_VERSION" val="1.0"/>
  <p:tag name="KSO_WM_BEAUTIFY_FLAG" val="#wm#"/>
  <p:tag name="KSO_WM_UNIT_TYPE" val="n_i"/>
  <p:tag name="KSO_WM_UNIT_INDEX" val="1_4"/>
  <p:tag name="KSO_WM_UNIT_COLOR_SCHEME_SHAPE_ID" val="64"/>
  <p:tag name="KSO_WM_UNIT_COLOR_SCHEME_PARENT_PAGE" val="0_5"/>
  <p:tag name="KSO_WM_UNIT_DECOLORIZATION" val="1"/>
  <p:tag name="KSO_WM_UNIT_LINE_FORE_SCHEMECOLOR_INDEX" val="13"/>
  <p:tag name="KSO_WM_UNIT_LINE_FILL_TYPE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188036_5*n_i*1_5"/>
  <p:tag name="KSO_WM_TEMPLATE_CATEGORY" val="diagram"/>
  <p:tag name="KSO_WM_TEMPLATE_INDEX" val="20188036"/>
  <p:tag name="KSO_WM_UNIT_LAYERLEVEL" val="1_1"/>
  <p:tag name="KSO_WM_TAG_VERSION" val="1.0"/>
  <p:tag name="KSO_WM_BEAUTIFY_FLAG" val="#wm#"/>
  <p:tag name="KSO_WM_UNIT_TYPE" val="n_i"/>
  <p:tag name="KSO_WM_UNIT_INDEX" val="1_5"/>
  <p:tag name="KSO_WM_UNIT_COLOR_SCHEME_SHAPE_ID" val="63"/>
  <p:tag name="KSO_WM_UNIT_COLOR_SCHEME_PARENT_PAGE" val="0_5"/>
  <p:tag name="KSO_WM_UNIT_DECOLORIZATION" val="1"/>
  <p:tag name="KSO_WM_UNIT_LINE_FORE_SCHEMECOLOR_INDEX" val="13"/>
  <p:tag name="KSO_WM_UNIT_LINE_FILL_TYPE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188036_5*n_i*1_6"/>
  <p:tag name="KSO_WM_TEMPLATE_CATEGORY" val="diagram"/>
  <p:tag name="KSO_WM_TEMPLATE_INDEX" val="20188036"/>
  <p:tag name="KSO_WM_UNIT_LAYERLEVEL" val="1_1"/>
  <p:tag name="KSO_WM_TAG_VERSION" val="1.0"/>
  <p:tag name="KSO_WM_BEAUTIFY_FLAG" val="#wm#"/>
  <p:tag name="KSO_WM_UNIT_TYPE" val="n_i"/>
  <p:tag name="KSO_WM_UNIT_INDEX" val="1_6"/>
  <p:tag name="KSO_WM_UNIT_COLOR_SCHEME_SHAPE_ID" val="62"/>
  <p:tag name="KSO_WM_UNIT_COLOR_SCHEME_PARENT_PAGE" val="0_5"/>
  <p:tag name="KSO_WM_UNIT_DECOLORIZATION" val="1"/>
  <p:tag name="KSO_WM_UNIT_LINE_FORE_SCHEMECOLOR_INDEX" val="13"/>
  <p:tag name="KSO_WM_UNIT_LINE_FILL_TYPE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188036_5*n_i*1_7"/>
  <p:tag name="KSO_WM_TEMPLATE_CATEGORY" val="diagram"/>
  <p:tag name="KSO_WM_TEMPLATE_INDEX" val="20188036"/>
  <p:tag name="KSO_WM_UNIT_LAYERLEVEL" val="1_1"/>
  <p:tag name="KSO_WM_TAG_VERSION" val="1.0"/>
  <p:tag name="KSO_WM_BEAUTIFY_FLAG" val="#wm#"/>
  <p:tag name="KSO_WM_UNIT_TYPE" val="n_i"/>
  <p:tag name="KSO_WM_UNIT_INDEX" val="1_7"/>
  <p:tag name="KSO_WM_UNIT_COLOR_SCHEME_SHAPE_ID" val="61"/>
  <p:tag name="KSO_WM_UNIT_COLOR_SCHEME_PARENT_PAGE" val="0_5"/>
  <p:tag name="KSO_WM_UNIT_DECOLORIZATION" val="1"/>
  <p:tag name="KSO_WM_UNIT_LINE_FORE_SCHEMECOLOR_INDEX" val="13"/>
  <p:tag name="KSO_WM_UNIT_LINE_FILL_TYPE" val="2"/>
</p:tagLst>
</file>

<file path=ppt/tags/tag14.xml><?xml version="1.0" encoding="utf-8"?>
<p:tagLst xmlns:p="http://schemas.openxmlformats.org/presentationml/2006/main">
  <p:tag name="KSO_WM_UNIT_PLACING_PICTURE_USER_VIEWPORT" val="{&quot;height&quot;:10692,&quot;width&quot;:14136}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2"/>
  <p:tag name="KSO_WM_UNIT_ID" val="diagram20188036_5*n_h_h_i*1_2_1_2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COLOR_SCHEME_SHAPE_ID" val="18"/>
  <p:tag name="KSO_WM_UNIT_COLOR_SCHEME_PARENT_PAGE" val="0_5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3"/>
  <p:tag name="KSO_WM_UNIT_ID" val="diagram20188036_5*n_h_h_i*1_2_1_3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COLOR_SCHEME_SHAPE_ID" val="19"/>
  <p:tag name="KSO_WM_UNIT_COLOR_SCHEME_PARENT_PAGE" val="0_5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4_3"/>
  <p:tag name="KSO_WM_UNIT_ID" val="diagram20188036_5*n_h_h_i*1_2_4_3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COLOR_SCHEME_SHAPE_ID" val="16"/>
  <p:tag name="KSO_WM_UNIT_COLOR_SCHEME_PARENT_PAGE" val="0_5"/>
  <p:tag name="KSO_WM_UNIT_FILL_FORE_SCHEMECOLOR_INDEX" val="8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43.xml><?xml version="1.0" encoding="utf-8"?>
<p:tagLst xmlns:p="http://schemas.openxmlformats.org/presentationml/2006/main">
  <p:tag name="KSO_WM_UNIT_PRESET_TEXT" val="单击此处添加文本具体内容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1_1"/>
  <p:tag name="KSO_WM_UNIT_ID" val="diagram20188036_5*n_h_h_f*1_2_1_1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NOCLEAR" val="0"/>
  <p:tag name="KSO_WM_UNIT_COLOR_SCHEME_SHAPE_ID" val="26"/>
  <p:tag name="KSO_WM_UNIT_COLOR_SCHEME_PARENT_PAGE" val="0_5"/>
  <p:tag name="KSO_WM_UNIT_TEXT_FILL_FORE_SCHEMECOLOR_INDEX" val="13"/>
  <p:tag name="KSO_WM_UNIT_TEXT_FILL_TYPE" val="1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188036_5*n_h_h_a*1_2_1_1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ISCONTENTSTITLE" val="0"/>
  <p:tag name="KSO_WM_UNIT_PRESET_TEXT" val="添加标题"/>
  <p:tag name="KSO_WM_UNIT_VALUE" val="10"/>
  <p:tag name="KSO_WM_UNIT_TYPE" val="n_h_h_a"/>
  <p:tag name="KSO_WM_UNIT_INDEX" val="1_2_1_1"/>
  <p:tag name="KSO_WM_UNIT_NOCLEAR" val="0"/>
  <p:tag name="KSO_WM_UNIT_COLOR_SCHEME_SHAPE_ID" val="7"/>
  <p:tag name="KSO_WM_UNIT_COLOR_SCHEME_PARENT_PAGE" val="0_5"/>
  <p:tag name="KSO_WM_UNIT_TEXT_FILL_FORE_SCHEMECOLOR_INDEX" val="5"/>
  <p:tag name="KSO_WM_UNIT_TEXT_FILL_TYPE" val="1"/>
</p:tagLst>
</file>

<file path=ppt/tags/tag145.xml><?xml version="1.0" encoding="utf-8"?>
<p:tagLst xmlns:p="http://schemas.openxmlformats.org/presentationml/2006/main">
  <p:tag name="KSO_WM_UNIT_PRESET_TEXT" val="单击此处添加文本具体内容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4_1"/>
  <p:tag name="KSO_WM_UNIT_ID" val="diagram20188036_5*n_h_h_f*1_2_4_1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NOCLEAR" val="0"/>
  <p:tag name="KSO_WM_UNIT_COLOR_SCHEME_SHAPE_ID" val="28"/>
  <p:tag name="KSO_WM_UNIT_COLOR_SCHEME_PARENT_PAGE" val="0_5"/>
  <p:tag name="KSO_WM_UNIT_TEXT_FILL_FORE_SCHEMECOLOR_INDEX" val="13"/>
  <p:tag name="KSO_WM_UNIT_TEXT_FILL_TYPE" val="1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188036_5*n_h_h_a*1_2_4_1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ISCONTENTSTITLE" val="0"/>
  <p:tag name="KSO_WM_UNIT_PRESET_TEXT" val="添加标题"/>
  <p:tag name="KSO_WM_UNIT_VALUE" val="10"/>
  <p:tag name="KSO_WM_UNIT_TYPE" val="n_h_h_a"/>
  <p:tag name="KSO_WM_UNIT_INDEX" val="1_2_4_1"/>
  <p:tag name="KSO_WM_UNIT_NOCLEAR" val="0"/>
  <p:tag name="KSO_WM_UNIT_COLOR_SCHEME_SHAPE_ID" val="29"/>
  <p:tag name="KSO_WM_UNIT_COLOR_SCHEME_PARENT_PAGE" val="0_5"/>
  <p:tag name="KSO_WM_UNIT_TEXT_FILL_FORE_SCHEMECOLOR_INDEX" val="8"/>
  <p:tag name="KSO_WM_UNIT_TEXT_FILL_TYPE" val="1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188036_5*n_h_h_i*1_2_1_1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TYPE" val="n_h_h_i"/>
  <p:tag name="KSO_WM_UNIT_INDEX" val="1_2_1_1"/>
  <p:tag name="KSO_WM_UNIT_COLOR_SCHEME_SHAPE_ID" val="33"/>
  <p:tag name="KSO_WM_UNIT_COLOR_SCHEME_PARENT_PAGE" val="0_5"/>
  <p:tag name="KSO_WM_UNIT_DECOLORIZATION" val="1"/>
  <p:tag name="KSO_WM_UNIT_LINE_FORE_SCHEMECOLOR_INDEX" val="13"/>
  <p:tag name="KSO_WM_UNIT_LINE_FILL_TYPE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5_1"/>
  <p:tag name="KSO_WM_UNIT_ID" val="diagram20188036_5*n_h_h_i*1_2_5_1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COLOR_SCHEME_SHAPE_ID" val="30"/>
  <p:tag name="KSO_WM_UNIT_COLOR_SCHEME_PARENT_PAGE" val="0_5"/>
  <p:tag name="KSO_WM_UNIT_FILL_FORE_SCHEMECOLOR_INDEX" val="9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49.xml><?xml version="1.0" encoding="utf-8"?>
<p:tagLst xmlns:p="http://schemas.openxmlformats.org/presentationml/2006/main">
  <p:tag name="KSO_WM_UNIT_PRESET_TEXT" val="单击此处添加文本具体内容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5_1"/>
  <p:tag name="KSO_WM_UNIT_ID" val="diagram20188036_5*n_h_h_f*1_2_5_1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NOCLEAR" val="0"/>
  <p:tag name="KSO_WM_UNIT_COLOR_SCHEME_SHAPE_ID" val="35"/>
  <p:tag name="KSO_WM_UNIT_COLOR_SCHEME_PARENT_PAGE" val="0_5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1_1"/>
  <p:tag name="KSO_WM_UNIT_ID" val="diagram20170921_5*m_h_i*1_1_1"/>
  <p:tag name="KSO_WM_UNIT_LAYERLEVEL" val="1_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188036_5*n_h_h_a*1_2_5_1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ISCONTENTSTITLE" val="0"/>
  <p:tag name="KSO_WM_UNIT_PRESET_TEXT" val="添加标题"/>
  <p:tag name="KSO_WM_UNIT_VALUE" val="10"/>
  <p:tag name="KSO_WM_UNIT_TYPE" val="n_h_h_a"/>
  <p:tag name="KSO_WM_UNIT_INDEX" val="1_2_5_1"/>
  <p:tag name="KSO_WM_UNIT_NOCLEAR" val="0"/>
  <p:tag name="KSO_WM_UNIT_COLOR_SCHEME_SHAPE_ID" val="36"/>
  <p:tag name="KSO_WM_UNIT_COLOR_SCHEME_PARENT_PAGE" val="0_5"/>
  <p:tag name="KSO_WM_UNIT_TEXT_FILL_FORE_SCHEMECOLOR_INDEX" val="9"/>
  <p:tag name="KSO_WM_UNIT_TEXT_FILL_TYPE" val="1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1"/>
  <p:tag name="KSO_WM_UNIT_ID" val="diagram20188036_5*n_h_h_i*1_2_2_1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COLOR_SCHEME_SHAPE_ID" val="41"/>
  <p:tag name="KSO_WM_UNIT_COLOR_SCHEME_PARENT_PAGE" val="0_5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3"/>
  <p:tag name="KSO_WM_UNIT_ID" val="diagram20188036_5*n_h_h_i*1_2_2_3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COLOR_SCHEME_SHAPE_ID" val="17"/>
  <p:tag name="KSO_WM_UNIT_COLOR_SCHEME_PARENT_PAGE" val="0_5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188036_5*n_h_h_i*1_2_2_2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TYPE" val="n_h_h_i"/>
  <p:tag name="KSO_WM_UNIT_INDEX" val="1_2_2_2"/>
  <p:tag name="KSO_WM_UNIT_COLOR_SCHEME_SHAPE_ID" val="43"/>
  <p:tag name="KSO_WM_UNIT_COLOR_SCHEME_PARENT_PAGE" val="0_5"/>
  <p:tag name="KSO_WM_UNIT_DECOLORIZATION" val="1"/>
  <p:tag name="KSO_WM_UNIT_LINE_FORE_SCHEMECOLOR_INDEX" val="13"/>
  <p:tag name="KSO_WM_UNIT_LINE_FILL_TYPE" val="2"/>
</p:tagLst>
</file>

<file path=ppt/tags/tag154.xml><?xml version="1.0" encoding="utf-8"?>
<p:tagLst xmlns:p="http://schemas.openxmlformats.org/presentationml/2006/main">
  <p:tag name="KSO_WM_UNIT_PRESET_TEXT" val="单击此处添加文本具体内容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3_1"/>
  <p:tag name="KSO_WM_UNIT_ID" val="diagram20188036_5*n_h_h_f*1_2_3_1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NOCLEAR" val="0"/>
  <p:tag name="KSO_WM_UNIT_COLOR_SCHEME_SHAPE_ID" val="44"/>
  <p:tag name="KSO_WM_UNIT_COLOR_SCHEME_PARENT_PAGE" val="0_5"/>
  <p:tag name="KSO_WM_UNIT_TEXT_FILL_FORE_SCHEMECOLOR_INDEX" val="13"/>
  <p:tag name="KSO_WM_UNIT_TEXT_FILL_TYPE" val="1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188036_5*n_h_h_a*1_2_3_1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ISCONTENTSTITLE" val="0"/>
  <p:tag name="KSO_WM_UNIT_PRESET_TEXT" val="添加标题"/>
  <p:tag name="KSO_WM_UNIT_VALUE" val="10"/>
  <p:tag name="KSO_WM_UNIT_TYPE" val="n_h_h_a"/>
  <p:tag name="KSO_WM_UNIT_INDEX" val="1_2_3_1"/>
  <p:tag name="KSO_WM_UNIT_NOCLEAR" val="0"/>
  <p:tag name="KSO_WM_UNIT_COLOR_SCHEME_SHAPE_ID" val="45"/>
  <p:tag name="KSO_WM_UNIT_COLOR_SCHEME_PARENT_PAGE" val="0_5"/>
  <p:tag name="KSO_WM_UNIT_TEXT_FILL_FORE_SCHEMECOLOR_INDEX" val="7"/>
  <p:tag name="KSO_WM_UNIT_TEXT_FILL_TYPE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188036_5*n_h_h_i*1_2_5_2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TYPE" val="n_h_h_i"/>
  <p:tag name="KSO_WM_UNIT_INDEX" val="1_2_5_2"/>
  <p:tag name="KSO_WM_UNIT_COLOR_SCHEME_SHAPE_ID" val="52"/>
  <p:tag name="KSO_WM_UNIT_COLOR_SCHEME_PARENT_PAGE" val="0_5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188036_5*n_h_h_i*1_2_4_1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TYPE" val="n_h_h_i"/>
  <p:tag name="KSO_WM_UNIT_INDEX" val="1_2_4_1"/>
  <p:tag name="KSO_WM_UNIT_COLOR_SCHEME_SHAPE_ID" val="47"/>
  <p:tag name="KSO_WM_UNIT_COLOR_SCHEME_PARENT_PAGE" val="0_5"/>
  <p:tag name="KSO_WM_UNIT_DECOLORIZATION" val="1"/>
  <p:tag name="KSO_WM_UNIT_LINE_FORE_SCHEMECOLOR_INDEX" val="13"/>
  <p:tag name="KSO_WM_UNIT_LINE_FILL_TYPE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3"/>
  <p:tag name="KSO_WM_UNIT_ID" val="diagram20188036_5*n_h_h_i*1_2_3_3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COLOR_SCHEME_SHAPE_ID" val="48"/>
  <p:tag name="KSO_WM_UNIT_COLOR_SCHEME_PARENT_PAGE" val="0_5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2"/>
  <p:tag name="KSO_WM_UNIT_ID" val="diagram20188036_5*n_h_h_i*1_2_3_2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COLOR_SCHEME_SHAPE_ID" val="31"/>
  <p:tag name="KSO_WM_UNIT_COLOR_SCHEME_PARENT_PAGE" val="0_5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1_2"/>
  <p:tag name="KSO_WM_UNIT_ID" val="diagram20170921_5*m_h_i*1_1_2"/>
  <p:tag name="KSO_WM_UNIT_LAYERLEVEL" val="1_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188036_5*n_h_h_i*1_2_3_1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TYPE" val="n_h_h_i"/>
  <p:tag name="KSO_WM_UNIT_INDEX" val="1_2_3_1"/>
  <p:tag name="KSO_WM_UNIT_COLOR_SCHEME_SHAPE_ID" val="50"/>
  <p:tag name="KSO_WM_UNIT_COLOR_SCHEME_PARENT_PAGE" val="0_5"/>
  <p:tag name="KSO_WM_UNIT_DECOLORIZATION" val="1"/>
  <p:tag name="KSO_WM_UNIT_LINE_FORE_SCHEMECOLOR_INDEX" val="13"/>
  <p:tag name="KSO_WM_UNIT_LINE_FILL_TYPE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188036_5*n_h_h_i*1_2_4_2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TYPE" val="n_h_h_i"/>
  <p:tag name="KSO_WM_UNIT_INDEX" val="1_2_4_2"/>
  <p:tag name="KSO_WM_UNIT_COLOR_SCHEME_SHAPE_ID" val="53"/>
  <p:tag name="KSO_WM_UNIT_COLOR_SCHEME_PARENT_PAGE" val="0_5"/>
  <p:tag name="KSO_WM_UNIT_FILL_FORE_SCHEMECOLOR_INDEX" val="14"/>
  <p:tag name="KSO_WM_UNIT_FILL_TYPE" val="1"/>
</p:tagLst>
</file>

<file path=ppt/tags/tag162.xml><?xml version="1.0" encoding="utf-8"?>
<p:tagLst xmlns:p="http://schemas.openxmlformats.org/presentationml/2006/main">
  <p:tag name="KSO_WM_UNIT_PRESET_TEXT" val="单击此处添加文本具体内容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2_1"/>
  <p:tag name="KSO_WM_UNIT_ID" val="diagram20188036_5*n_h_h_f*1_2_2_1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NOCLEAR" val="0"/>
  <p:tag name="KSO_WM_UNIT_COLOR_SCHEME_SHAPE_ID" val="54"/>
  <p:tag name="KSO_WM_UNIT_COLOR_SCHEME_PARENT_PAGE" val="0_5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188036_5*n_h_h_a*1_2_2_1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ISCONTENTSTITLE" val="0"/>
  <p:tag name="KSO_WM_UNIT_PRESET_TEXT" val="添加标题"/>
  <p:tag name="KSO_WM_UNIT_VALUE" val="10"/>
  <p:tag name="KSO_WM_UNIT_TYPE" val="n_h_h_a"/>
  <p:tag name="KSO_WM_UNIT_INDEX" val="1_2_2_1"/>
  <p:tag name="KSO_WM_UNIT_NOCLEAR" val="0"/>
  <p:tag name="KSO_WM_UNIT_COLOR_SCHEME_SHAPE_ID" val="55"/>
  <p:tag name="KSO_WM_UNIT_COLOR_SCHEME_PARENT_PAGE" val="0_5"/>
  <p:tag name="KSO_WM_UNIT_TEXT_FILL_FORE_SCHEMECOLOR_INDEX" val="6"/>
  <p:tag name="KSO_WM_UNIT_TEXT_FILL_TYPE" val="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i"/>
  <p:tag name="KSO_WM_UNIT_INDEX" val="1_1"/>
  <p:tag name="KSO_WM_UNIT_ID" val="diagram20188036_5*n_i*1_1"/>
  <p:tag name="KSO_WM_TEMPLATE_CATEGORY" val="diagram"/>
  <p:tag name="KSO_WM_TEMPLATE_INDEX" val="20188036"/>
  <p:tag name="KSO_WM_UNIT_LAYERLEVEL" val="1_1"/>
  <p:tag name="KSO_WM_TAG_VERSION" val="1.0"/>
  <p:tag name="KSO_WM_BEAUTIFY_FLAG" val="#wm#"/>
  <p:tag name="KSO_WM_UNIT_COLOR_SCHEME_SHAPE_ID" val="12"/>
  <p:tag name="KSO_WM_UNIT_COLOR_SCHEME_PARENT_PAGE" val="0_5"/>
  <p:tag name="KSO_WM_UNIT_DECOLORIZATION" val="1"/>
  <p:tag name="KSO_WM_UNIT_LINE_FORE_SCHEMECOLOR_INDEX" val="14"/>
  <p:tag name="KSO_WM_UNIT_LINE_FILL_TYPE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6_2"/>
  <p:tag name="KSO_WM_UNIT_ID" val="diagram20188036_5*n_h_h_i*1_2_6_2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COLOR_SCHEME_SHAPE_ID" val="30"/>
  <p:tag name="KSO_WM_UNIT_COLOR_SCHEME_PARENT_PAGE" val="0_5"/>
  <p:tag name="KSO_WM_UNIT_FILL_FORE_SCHEMECOLOR_INDEX" val="10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UNIT_PRESET_TEXT" val="单击此处添加文本具体内容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6_1"/>
  <p:tag name="KSO_WM_UNIT_ID" val="diagram20188036_5*n_h_h_f*1_2_6_1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NOCLEAR" val="0"/>
  <p:tag name="KSO_WM_UNIT_COLOR_SCHEME_SHAPE_ID" val="35"/>
  <p:tag name="KSO_WM_UNIT_COLOR_SCHEME_PARENT_PAGE" val="0_5"/>
  <p:tag name="KSO_WM_UNIT_TEXT_FILL_FORE_SCHEMECOLOR_INDEX" val="13"/>
  <p:tag name="KSO_WM_UNIT_TEXT_FILL_TYPE" val="1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188036_5*n_h_h_a*1_2_6_1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ISCONTENTSTITLE" val="0"/>
  <p:tag name="KSO_WM_UNIT_PRESET_TEXT" val="添加标题"/>
  <p:tag name="KSO_WM_UNIT_VALUE" val="10"/>
  <p:tag name="KSO_WM_UNIT_TYPE" val="n_h_h_a"/>
  <p:tag name="KSO_WM_UNIT_INDEX" val="1_2_6_1"/>
  <p:tag name="KSO_WM_UNIT_NOCLEAR" val="0"/>
  <p:tag name="KSO_WM_UNIT_COLOR_SCHEME_SHAPE_ID" val="36"/>
  <p:tag name="KSO_WM_UNIT_COLOR_SCHEME_PARENT_PAGE" val="0_5"/>
  <p:tag name="KSO_WM_UNIT_TEXT_FILL_FORE_SCHEMECOLOR_INDEX" val="10"/>
  <p:tag name="KSO_WM_UNIT_TEXT_FILL_TYPE" val="1"/>
</p:tagLst>
</file>

<file path=ppt/tags/tag168.xml><?xml version="1.0" encoding="utf-8"?>
<p:tagLst xmlns:p="http://schemas.openxmlformats.org/presentationml/2006/main">
  <p:tag name="PA" val="v5.2.4"/>
  <p:tag name="RESOURCELIBID_SHAPE" val="33679"/>
  <p:tag name="RESOURCELIB_SHAPETYPE" val="4"/>
  <p:tag name="PAMAINTYPE" val="4"/>
  <p:tag name="PATYPE" val="159"/>
  <p:tag name="PASUBTYPE" val="16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188036_5*n_h_h_i*1_2_6_3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TYPE" val="n_h_h_i"/>
  <p:tag name="KSO_WM_UNIT_INDEX" val="1_2_6_3"/>
  <p:tag name="KSO_WM_UNIT_COLOR_SCHEME_SHAPE_ID" val="52"/>
  <p:tag name="KSO_WM_UNIT_COLOR_SCHEME_PARENT_PAGE" val="0_5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188036_5*n_h_h_i*1_2_6_1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TYPE" val="n_h_h_i"/>
  <p:tag name="KSO_WM_UNIT_INDEX" val="1_2_6_1"/>
  <p:tag name="KSO_WM_UNIT_COLOR_SCHEME_SHAPE_ID" val="46"/>
  <p:tag name="KSO_WM_UNIT_COLOR_SCHEME_PARENT_PAGE" val="0_5"/>
  <p:tag name="KSO_WM_UNIT_DECOLORIZATION" val="1"/>
  <p:tag name="KSO_WM_UNIT_LINE_FORE_SCHEMECOLOR_INDEX" val="13"/>
  <p:tag name="KSO_WM_UNIT_LINE_FILL_TYPE" val="2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1_3"/>
  <p:tag name="KSO_WM_UNIT_ID" val="diagram20170921_5*m_h_i*1_1_3"/>
  <p:tag name="KSO_WM_UNIT_LAYERLEVEL" val="1_1_1"/>
  <p:tag name="KSO_WM_DIAGRAM_GROUP_CODE" val="m1-1"/>
  <p:tag name="KSO_WM_UNIT_LINE_FORE_SCHEMECOLOR_INDEX" val="5"/>
  <p:tag name="KSO_WM_UNIT_LINE_FILL_TYPE" val="2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188036_5*n_i*1_2"/>
  <p:tag name="KSO_WM_TEMPLATE_CATEGORY" val="diagram"/>
  <p:tag name="KSO_WM_TEMPLATE_INDEX" val="20188036"/>
  <p:tag name="KSO_WM_UNIT_LAYERLEVEL" val="1_1"/>
  <p:tag name="KSO_WM_TAG_VERSION" val="1.0"/>
  <p:tag name="KSO_WM_BEAUTIFY_FLAG" val="#wm#"/>
  <p:tag name="KSO_WM_UNIT_TYPE" val="n_i"/>
  <p:tag name="KSO_WM_UNIT_INDEX" val="1_2"/>
  <p:tag name="KSO_WM_UNIT_COLOR_SCHEME_SHAPE_ID" val="65"/>
  <p:tag name="KSO_WM_UNIT_COLOR_SCHEME_PARENT_PAGE" val="0_5"/>
  <p:tag name="KSO_WM_UNIT_DECOLORIZATION" val="1"/>
  <p:tag name="KSO_WM_UNIT_LINE_FORE_SCHEMECOLOR_INDEX" val="13"/>
  <p:tag name="KSO_WM_UNIT_LINE_FILL_TYPE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188036_5*n_h_h_i*1_2_5_3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TYPE" val="n_h_h_i"/>
  <p:tag name="KSO_WM_UNIT_INDEX" val="1_2_5_3"/>
  <p:tag name="KSO_WM_UNIT_COLOR_SCHEME_SHAPE_ID" val="46"/>
  <p:tag name="KSO_WM_UNIT_COLOR_SCHEME_PARENT_PAGE" val="0_5"/>
  <p:tag name="KSO_WM_UNIT_DECOLORIZATION" val="1"/>
  <p:tag name="KSO_WM_UNIT_LINE_FORE_SCHEMECOLOR_INDEX" val="13"/>
  <p:tag name="KSO_WM_UNIT_LINE_FILL_TYPE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188036_5*n_i*1_3"/>
  <p:tag name="KSO_WM_TEMPLATE_CATEGORY" val="diagram"/>
  <p:tag name="KSO_WM_TEMPLATE_INDEX" val="20188036"/>
  <p:tag name="KSO_WM_UNIT_LAYERLEVEL" val="1_1"/>
  <p:tag name="KSO_WM_TAG_VERSION" val="1.0"/>
  <p:tag name="KSO_WM_BEAUTIFY_FLAG" val="#wm#"/>
  <p:tag name="KSO_WM_UNIT_TYPE" val="n_i"/>
  <p:tag name="KSO_WM_UNIT_INDEX" val="1_3"/>
  <p:tag name="KSO_WM_UNIT_COLOR_SCHEME_SHAPE_ID" val="65"/>
  <p:tag name="KSO_WM_UNIT_COLOR_SCHEME_PARENT_PAGE" val="0_5"/>
  <p:tag name="KSO_WM_UNIT_DECOLORIZATION" val="1"/>
  <p:tag name="KSO_WM_UNIT_LINE_FORE_SCHEMECOLOR_INDEX" val="13"/>
  <p:tag name="KSO_WM_UNIT_LINE_FILL_TYPE" val="2"/>
</p:tagLst>
</file>

<file path=ppt/tags/tag173.xml><?xml version="1.0" encoding="utf-8"?>
<p:tagLst xmlns:p="http://schemas.openxmlformats.org/presentationml/2006/main">
  <p:tag name="PA" val="v5.2.4"/>
  <p:tag name="RESOURCELIBID_SHAPE" val="33679"/>
  <p:tag name="RESOURCELIB_SHAPETYPE" val="4"/>
  <p:tag name="PAMAINTYPE" val="4"/>
  <p:tag name="PATYPE" val="159"/>
  <p:tag name="PASUBTYPE" val="16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188036_5*n_h_h_i*1_2_6_3"/>
  <p:tag name="KSO_WM_TEMPLATE_CATEGORY" val="diagram"/>
  <p:tag name="KSO_WM_TEMPLATE_INDEX" val="20188036"/>
  <p:tag name="KSO_WM_UNIT_LAYERLEVEL" val="1_1_1_1"/>
  <p:tag name="KSO_WM_TAG_VERSION" val="1.0"/>
  <p:tag name="KSO_WM_BEAUTIFY_FLAG" val="#wm#"/>
  <p:tag name="KSO_WM_UNIT_TYPE" val="n_h_h_i"/>
  <p:tag name="KSO_WM_UNIT_INDEX" val="1_2_6_3"/>
  <p:tag name="KSO_WM_UNIT_COLOR_SCHEME_SHAPE_ID" val="52"/>
  <p:tag name="KSO_WM_UNIT_COLOR_SCHEME_PARENT_PAGE" val="0_5"/>
</p:tagLst>
</file>

<file path=ppt/tags/tag174.xml><?xml version="1.0" encoding="utf-8"?>
<p:tagLst xmlns:p="http://schemas.openxmlformats.org/presentationml/2006/main">
  <p:tag name="PA" val="v3.0.1"/>
</p:tagLst>
</file>

<file path=ppt/tags/tag175.xml><?xml version="1.0" encoding="utf-8"?>
<p:tagLst xmlns:p="http://schemas.openxmlformats.org/presentationml/2006/main">
  <p:tag name="PA" val="v3.0.1"/>
</p:tagLst>
</file>

<file path=ppt/tags/tag176.xml><?xml version="1.0" encoding="utf-8"?>
<p:tagLst xmlns:p="http://schemas.openxmlformats.org/presentationml/2006/main">
  <p:tag name="PA" val="v3.0.1"/>
</p:tagLst>
</file>

<file path=ppt/tags/tag177.xml><?xml version="1.0" encoding="utf-8"?>
<p:tagLst xmlns:p="http://schemas.openxmlformats.org/presentationml/2006/main">
  <p:tag name="PA" val="v3.0.1"/>
</p:tagLst>
</file>

<file path=ppt/tags/tag178.xml><?xml version="1.0" encoding="utf-8"?>
<p:tagLst xmlns:p="http://schemas.openxmlformats.org/presentationml/2006/main">
  <p:tag name="PA" val="v3.0.1"/>
</p:tagLst>
</file>

<file path=ppt/tags/tag179.xml><?xml version="1.0" encoding="utf-8"?>
<p:tagLst xmlns:p="http://schemas.openxmlformats.org/presentationml/2006/main">
  <p:tag name="PA" val="v3.0.1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2_5"/>
  <p:tag name="KSO_WM_UNIT_ID" val="diagram20170921_5*m_h_i*1_2_5"/>
  <p:tag name="KSO_WM_UNIT_LAYERLEVEL" val="1_1_1"/>
  <p:tag name="KSO_WM_DIAGRAM_GROUP_CODE" val="m1-1"/>
  <p:tag name="KSO_WM_UNIT_FILL_FORE_SCHEMECOLOR_INDEX" val="14"/>
  <p:tag name="KSO_WM_UNIT_FILL_TYPE" val="1"/>
  <p:tag name="KSO_WM_UNIT_TEXT_FILL_FORE_SCHEMECOLOR_INDEX" val="14"/>
  <p:tag name="KSO_WM_UNIT_TEXT_FILL_TYPE" val="1"/>
</p:tagLst>
</file>

<file path=ppt/tags/tag180.xml><?xml version="1.0" encoding="utf-8"?>
<p:tagLst xmlns:p="http://schemas.openxmlformats.org/presentationml/2006/main">
  <p:tag name="PA" val="v3.0.1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3_5"/>
  <p:tag name="KSO_WM_UNIT_ID" val="diagram20170921_5*m_h_i*1_3_5"/>
  <p:tag name="KSO_WM_UNIT_LAYERLEVEL" val="1_1_1"/>
  <p:tag name="KSO_WM_DIAGRAM_GROUP_CODE" val="m1-1"/>
  <p:tag name="KSO_WM_UNIT_FILL_FORE_SCHEMECOLOR_INDEX" val="14"/>
  <p:tag name="KSO_WM_UNIT_FILL_TYPE" val="1"/>
  <p:tag name="KSO_WM_UNIT_TEXT_FILL_FORE_SCHEMECOLOR_INDEX" val="14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7_4*l_h_i*1_1_1"/>
  <p:tag name="KSO_WM_TEMPLATE_CATEGORY" val="diagram"/>
  <p:tag name="KSO_WM_TEMPLATE_INDEX" val="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f"/>
  <p:tag name="KSO_WM_UNIT_INDEX" val="1_1_1"/>
  <p:tag name="KSO_WM_UNIT_LAYERLEVEL" val="1_1_1"/>
  <p:tag name="KSO_WM_UNIT_VALUE" val="14"/>
  <p:tag name="KSO_WM_UNIT_HIGHLIGHT" val="0"/>
  <p:tag name="KSO_WM_UNIT_COMPATIBLE" val="0"/>
  <p:tag name="KSO_WM_UNIT_CLEAR" val="0"/>
  <p:tag name="KSO_WM_UNIT_PRESET_TEXT_INDEX" val="4"/>
  <p:tag name="KSO_WM_UNIT_PRESET_TEXT_LEN" val="26"/>
  <p:tag name="KSO_WM_DIAGRAM_GROUP_CODE" val="m1-1"/>
  <p:tag name="KSO_WM_UNIT_ID" val="diagram20170921_5*m_h_f*1_1_1"/>
  <p:tag name="KSO_WM_UNIT_TEXT_FILL_FORE_SCHEMECOLOR_INDEX" val="13"/>
  <p:tag name="KSO_WM_UNIT_TEXT_FILL_TYPE" val="1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i"/>
  <p:tag name="KSO_WM_UNIT_INDEX" val="1_28"/>
  <p:tag name="KSO_WM_UNIT_LAYERLEVEL" val="1_1"/>
  <p:tag name="KSO_WM_DIAGRAM_GROUP_CODE" val="m1-1"/>
  <p:tag name="KSO_WM_UNIT_ID" val="diagram20170921_5*m_i*1_28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i"/>
  <p:tag name="KSO_WM_UNIT_INDEX" val="1_29"/>
  <p:tag name="KSO_WM_UNIT_LAYERLEVEL" val="1_1"/>
  <p:tag name="KSO_WM_DIAGRAM_GROUP_CODE" val="m1-1"/>
  <p:tag name="KSO_WM_UNIT_ID" val="diagram20170921_5*m_i*1_29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i"/>
  <p:tag name="KSO_WM_UNIT_INDEX" val="1_31"/>
  <p:tag name="KSO_WM_UNIT_LAYERLEVEL" val="1_1"/>
  <p:tag name="KSO_WM_DIAGRAM_GROUP_CODE" val="m1-1"/>
  <p:tag name="KSO_WM_UNIT_ID" val="diagram20170921_5*m_i*1_31"/>
  <p:tag name="KSO_WM_UNIT_LINE_FORE_SCHEMECOLOR_INDEX" val="7"/>
  <p:tag name="KSO_WM_UNIT_LINE_FILL_TYPE" val="2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1_5"/>
  <p:tag name="KSO_WM_UNIT_ID" val="diagram20170921_5*m_h_i*1_1_5"/>
  <p:tag name="KSO_WM_UNIT_LAYERLEVEL" val="1_1_1"/>
  <p:tag name="KSO_WM_DIAGRAM_GROUP_CODE" val="m1-1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1_6"/>
  <p:tag name="KSO_WM_UNIT_ID" val="diagram20170921_5*m_h_i*1_1_6"/>
  <p:tag name="KSO_WM_UNIT_LAYERLEVEL" val="1_1_1"/>
  <p:tag name="KSO_WM_DIAGRAM_GROUP_CODE" val="m1-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1_7"/>
  <p:tag name="KSO_WM_UNIT_ID" val="diagram20170921_5*m_h_i*1_1_7"/>
  <p:tag name="KSO_WM_UNIT_LAYERLEVEL" val="1_1_1"/>
  <p:tag name="KSO_WM_DIAGRAM_GROUP_CODE" val="m1-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1_8"/>
  <p:tag name="KSO_WM_UNIT_ID" val="diagram20170921_5*m_h_i*1_1_8"/>
  <p:tag name="KSO_WM_UNIT_LAYERLEVEL" val="1_1_1"/>
  <p:tag name="KSO_WM_DIAGRAM_GROUP_CODE" val="m1-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1_9"/>
  <p:tag name="KSO_WM_UNIT_ID" val="diagram20170921_5*m_h_i*1_1_9"/>
  <p:tag name="KSO_WM_UNIT_LAYERLEVEL" val="1_1_1"/>
  <p:tag name="KSO_WM_DIAGRAM_GROUP_CODE" val="m1-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1_10"/>
  <p:tag name="KSO_WM_UNIT_ID" val="diagram20170921_5*m_h_i*1_1_10"/>
  <p:tag name="KSO_WM_UNIT_LAYERLEVEL" val="1_1_1"/>
  <p:tag name="KSO_WM_DIAGRAM_GROUP_CODE" val="m1-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3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7_4*l_h_f*1_1_1"/>
  <p:tag name="KSO_WM_TEMPLATE_CATEGORY" val="diagram"/>
  <p:tag name="KSO_WM_TEMPLATE_INDEX" val="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1_11"/>
  <p:tag name="KSO_WM_UNIT_ID" val="diagram20170921_5*m_h_i*1_1_11"/>
  <p:tag name="KSO_WM_UNIT_LAYERLEVEL" val="1_1_1"/>
  <p:tag name="KSO_WM_DIAGRAM_GROUP_CODE" val="m1-1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i"/>
  <p:tag name="KSO_WM_UNIT_INDEX" val="1_40"/>
  <p:tag name="KSO_WM_UNIT_LAYERLEVEL" val="1_1"/>
  <p:tag name="KSO_WM_DIAGRAM_GROUP_CODE" val="m1-1"/>
  <p:tag name="KSO_WM_UNIT_ID" val="diagram20170921_5*m_i*1_40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f"/>
  <p:tag name="KSO_WM_UNIT_INDEX" val="1_6_1"/>
  <p:tag name="KSO_WM_UNIT_LAYERLEVEL" val="1_1_1"/>
  <p:tag name="KSO_WM_UNIT_VALUE" val="12"/>
  <p:tag name="KSO_WM_UNIT_HIGHLIGHT" val="0"/>
  <p:tag name="KSO_WM_UNIT_COMPATIBLE" val="0"/>
  <p:tag name="KSO_WM_UNIT_CLEAR" val="0"/>
  <p:tag name="KSO_WM_UNIT_PRESET_TEXT_INDEX" val="4"/>
  <p:tag name="KSO_WM_UNIT_PRESET_TEXT_LEN" val="26"/>
  <p:tag name="KSO_WM_DIAGRAM_GROUP_CODE" val="m1-1"/>
  <p:tag name="KSO_WM_UNIT_ID" val="diagram20170921_5*m_h_f*1_6_1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4_5"/>
  <p:tag name="KSO_WM_UNIT_ID" val="diagram20170921_5*m_h_i*1_4_5"/>
  <p:tag name="KSO_WM_UNIT_LAYERLEVEL" val="1_1_1"/>
  <p:tag name="KSO_WM_DIAGRAM_GROUP_CODE" val="m1-1"/>
  <p:tag name="KSO_WM_UNIT_FILL_FORE_SCHEMECOLOR_INDEX" val="14"/>
  <p:tag name="KSO_WM_UNIT_FILL_TYPE" val="1"/>
  <p:tag name="KSO_WM_UNIT_TEXT_FILL_FORE_SCHEMECOLOR_INDEX" val="14"/>
  <p:tag name="KSO_WM_UNIT_TEXT_FILL_TYPE" val="1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f"/>
  <p:tag name="KSO_WM_UNIT_INDEX" val="1_6_1"/>
  <p:tag name="KSO_WM_UNIT_LAYERLEVEL" val="1_1_1"/>
  <p:tag name="KSO_WM_UNIT_VALUE" val="12"/>
  <p:tag name="KSO_WM_UNIT_HIGHLIGHT" val="0"/>
  <p:tag name="KSO_WM_UNIT_COMPATIBLE" val="0"/>
  <p:tag name="KSO_WM_UNIT_CLEAR" val="0"/>
  <p:tag name="KSO_WM_UNIT_PRESET_TEXT_INDEX" val="4"/>
  <p:tag name="KSO_WM_UNIT_PRESET_TEXT_LEN" val="26"/>
  <p:tag name="KSO_WM_DIAGRAM_GROUP_CODE" val="m1-1"/>
  <p:tag name="KSO_WM_UNIT_ID" val="diagram20170921_5*m_h_f*1_6_1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1_1"/>
  <p:tag name="KSO_WM_UNIT_ID" val="diagram20170921_5*m_h_i*1_1_1"/>
  <p:tag name="KSO_WM_UNIT_LAYERLEVEL" val="1_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1_2"/>
  <p:tag name="KSO_WM_UNIT_ID" val="diagram20170921_5*m_h_i*1_1_2"/>
  <p:tag name="KSO_WM_UNIT_LAYERLEVEL" val="1_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2_1"/>
  <p:tag name="KSO_WM_UNIT_ID" val="diagram20170921_5*m_h_i*1_2_1"/>
  <p:tag name="KSO_WM_UNIT_LAYERLEVEL" val="1_1_1"/>
  <p:tag name="KSO_WM_DIAGRAM_GROUP_CODE" val="m1-1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2_2"/>
  <p:tag name="KSO_WM_UNIT_ID" val="diagram20170921_5*m_h_i*1_2_2"/>
  <p:tag name="KSO_WM_UNIT_LAYERLEVEL" val="1_1_1"/>
  <p:tag name="KSO_WM_DIAGRAM_GROUP_CODE" val="m1-1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3_1"/>
  <p:tag name="KSO_WM_UNIT_ID" val="diagram20170921_5*m_h_i*1_3_1"/>
  <p:tag name="KSO_WM_UNIT_LAYERLEVEL" val="1_1_1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7_4*l_h_i*1_2_2"/>
  <p:tag name="KSO_WM_TEMPLATE_CATEGORY" val="diagram"/>
  <p:tag name="KSO_WM_TEMPLATE_INDEX" val="7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3_2"/>
  <p:tag name="KSO_WM_UNIT_ID" val="diagram20170921_5*m_h_i*1_3_2"/>
  <p:tag name="KSO_WM_UNIT_LAYERLEVEL" val="1_1_1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4_1"/>
  <p:tag name="KSO_WM_UNIT_ID" val="diagram20170921_5*m_h_i*1_4_1"/>
  <p:tag name="KSO_WM_UNIT_LAYERLEVEL" val="1_1_1"/>
  <p:tag name="KSO_WM_DIAGRAM_GROUP_CODE" val="m1-1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i"/>
  <p:tag name="KSO_WM_UNIT_INDEX" val="1_8"/>
  <p:tag name="KSO_WM_UNIT_LAYERLEVEL" val="1_1"/>
  <p:tag name="KSO_WM_DIAGRAM_GROUP_CODE" val="m1-1"/>
  <p:tag name="KSO_WM_UNIT_ID" val="diagram20170921_5*m_i*1_8"/>
  <p:tag name="KSO_WM_UNIT_LINE_FORE_SCHEMECOLOR_INDEX" val="8"/>
  <p:tag name="KSO_WM_UNIT_LINE_FILL_TYPE" val="2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1_3"/>
  <p:tag name="KSO_WM_UNIT_ID" val="diagram20170921_5*m_h_i*1_1_3"/>
  <p:tag name="KSO_WM_UNIT_LAYERLEVEL" val="1_1_1"/>
  <p:tag name="KSO_WM_DIAGRAM_GROUP_CODE" val="m1-1"/>
  <p:tag name="KSO_WM_UNIT_LINE_FORE_SCHEMECOLOR_INDEX" val="5"/>
  <p:tag name="KSO_WM_UNIT_LINE_FILL_TYPE" val="2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2_3"/>
  <p:tag name="KSO_WM_UNIT_ID" val="diagram20170921_5*m_h_i*1_2_3"/>
  <p:tag name="KSO_WM_UNIT_LAYERLEVEL" val="1_1_1"/>
  <p:tag name="KSO_WM_DIAGRAM_GROUP_CODE" val="m1-1"/>
  <p:tag name="KSO_WM_UNIT_LINE_FORE_SCHEMECOLOR_INDEX" val="8"/>
  <p:tag name="KSO_WM_UNIT_LINE_FILL_TYPE" val="2"/>
  <p:tag name="KSO_WM_UNIT_TEXT_FILL_FORE_SCHEMECOLOR_INDEX" val="14"/>
  <p:tag name="KSO_WM_UNIT_TEXT_FILL_TYPE" val="1"/>
</p:tagLst>
</file>

<file path=ppt/tags/tag4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2_4"/>
  <p:tag name="KSO_WM_UNIT_ID" val="diagram20170921_5*m_h_i*1_2_4"/>
  <p:tag name="KSO_WM_UNIT_LAYERLEVEL" val="1_1_1"/>
  <p:tag name="KSO_WM_DIAGRAM_GROUP_CODE" val="m1-1"/>
  <p:tag name="KSO_WM_UNIT_LINE_FORE_SCHEMECOLOR_INDEX" val="8"/>
  <p:tag name="KSO_WM_UNIT_LINE_FILL_TYPE" val="2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1_4"/>
  <p:tag name="KSO_WM_UNIT_ID" val="diagram20170921_5*m_h_i*1_1_4"/>
  <p:tag name="KSO_WM_UNIT_LAYERLEVEL" val="1_1_1"/>
  <p:tag name="KSO_WM_DIAGRAM_GROUP_CODE" val="m1-1"/>
  <p:tag name="KSO_WM_UNIT_LINE_FORE_SCHEMECOLOR_INDEX" val="5"/>
  <p:tag name="KSO_WM_UNIT_LINE_FILL_TYPE" val="2"/>
  <p:tag name="KSO_WM_UNIT_TEXT_FILL_FORE_SCHEMECOLOR_INDEX" val="14"/>
  <p:tag name="KSO_WM_UNIT_TEXT_FILL_TYPE" val="1"/>
</p:tagLst>
</file>

<file path=ppt/tags/tag4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3_3"/>
  <p:tag name="KSO_WM_UNIT_ID" val="diagram20170921_5*m_h_i*1_3_3"/>
  <p:tag name="KSO_WM_UNIT_LAYERLEVEL" val="1_1_1"/>
  <p:tag name="KSO_WM_DIAGRAM_GROUP_CODE" val="m1-1"/>
  <p:tag name="KSO_WM_UNIT_LINE_FORE_SCHEMECOLOR_INDEX" val="7"/>
  <p:tag name="KSO_WM_UNIT_LINE_FILL_TYPE" val="2"/>
</p:tagLst>
</file>

<file path=ppt/tags/tag4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3_4"/>
  <p:tag name="KSO_WM_UNIT_ID" val="diagram20170921_5*m_h_i*1_3_4"/>
  <p:tag name="KSO_WM_UNIT_LAYERLEVEL" val="1_1_1"/>
  <p:tag name="KSO_WM_DIAGRAM_GROUP_CODE" val="m1-1"/>
  <p:tag name="KSO_WM_UNIT_LINE_FORE_SCHEMECOLOR_INDEX" val="7"/>
  <p:tag name="KSO_WM_UNIT_LINE_FILL_TYPE" val="2"/>
  <p:tag name="KSO_WM_UNIT_TEXT_FILL_FORE_SCHEMECOLOR_INDEX" val="14"/>
  <p:tag name="KSO_WM_UNIT_TEXT_FILL_TYPE" val="1"/>
</p:tagLst>
</file>

<file path=ppt/tags/tag4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4_2"/>
  <p:tag name="KSO_WM_UNIT_ID" val="diagram20170921_5*m_h_i*1_4_2"/>
  <p:tag name="KSO_WM_UNIT_LAYERLEVEL" val="1_1_1"/>
  <p:tag name="KSO_WM_DIAGRAM_GROUP_CODE" val="m1-1"/>
  <p:tag name="KSO_WM_UNIT_LINE_FORE_SCHEMECOLOR_INDEX" val="8"/>
  <p:tag name="KSO_WM_UNIT_LINE_FILL_TYPE" val="2"/>
  <p:tag name="KSO_WM_UNIT_TEXT_FILL_FORE_SCHEMECOLOR_INDEX" val="14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7_4*l_h_i*1_2_1"/>
  <p:tag name="KSO_WM_TEMPLATE_CATEGORY" val="diagram"/>
  <p:tag name="KSO_WM_TEMPLATE_INDEX" val="7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5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4_3"/>
  <p:tag name="KSO_WM_UNIT_ID" val="diagram20170921_5*m_h_i*1_4_3"/>
  <p:tag name="KSO_WM_UNIT_LAYERLEVEL" val="1_1_1"/>
  <p:tag name="KSO_WM_DIAGRAM_GROUP_CODE" val="m1-1"/>
  <p:tag name="KSO_WM_UNIT_LINE_FORE_SCHEMECOLOR_INDEX" val="8"/>
  <p:tag name="KSO_WM_UNIT_LINE_FILL_TYPE" val="2"/>
</p:tagLst>
</file>

<file path=ppt/tags/tag5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4_4"/>
  <p:tag name="KSO_WM_UNIT_ID" val="diagram20170921_5*m_h_i*1_4_4"/>
  <p:tag name="KSO_WM_UNIT_LAYERLEVEL" val="1_1_1"/>
  <p:tag name="KSO_WM_DIAGRAM_GROUP_CODE" val="m1-1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5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2_5"/>
  <p:tag name="KSO_WM_UNIT_ID" val="diagram20170921_5*m_h_i*1_2_5"/>
  <p:tag name="KSO_WM_UNIT_LAYERLEVEL" val="1_1_1"/>
  <p:tag name="KSO_WM_DIAGRAM_GROUP_CODE" val="m1-1"/>
  <p:tag name="KSO_WM_UNIT_FILL_FORE_SCHEMECOLOR_INDEX" val="14"/>
  <p:tag name="KSO_WM_UNIT_FILL_TYPE" val="1"/>
  <p:tag name="KSO_WM_UNIT_TEXT_FILL_FORE_SCHEMECOLOR_INDEX" val="14"/>
  <p:tag name="KSO_WM_UNIT_TEXT_FILL_TYPE" val="1"/>
</p:tagLst>
</file>

<file path=ppt/tags/tag5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3_5"/>
  <p:tag name="KSO_WM_UNIT_ID" val="diagram20170921_5*m_h_i*1_3_5"/>
  <p:tag name="KSO_WM_UNIT_LAYERLEVEL" val="1_1_1"/>
  <p:tag name="KSO_WM_DIAGRAM_GROUP_CODE" val="m1-1"/>
  <p:tag name="KSO_WM_UNIT_FILL_FORE_SCHEMECOLOR_INDEX" val="14"/>
  <p:tag name="KSO_WM_UNIT_FILL_TYPE" val="1"/>
  <p:tag name="KSO_WM_UNIT_TEXT_FILL_FORE_SCHEMECOLOR_INDEX" val="14"/>
  <p:tag name="KSO_WM_UNIT_TEXT_FILL_TYPE" val="1"/>
</p:tagLst>
</file>

<file path=ppt/tags/tag5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4_5"/>
  <p:tag name="KSO_WM_UNIT_ID" val="diagram20170921_5*m_h_i*1_4_5"/>
  <p:tag name="KSO_WM_UNIT_LAYERLEVEL" val="1_1_1"/>
  <p:tag name="KSO_WM_DIAGRAM_GROUP_CODE" val="m1-1"/>
  <p:tag name="KSO_WM_UNIT_FILL_FORE_SCHEMECOLOR_INDEX" val="14"/>
  <p:tag name="KSO_WM_UNIT_FILL_TYPE" val="1"/>
  <p:tag name="KSO_WM_UNIT_TEXT_FILL_FORE_SCHEMECOLOR_INDEX" val="14"/>
  <p:tag name="KSO_WM_UNIT_TEXT_FILL_TYPE" val="1"/>
</p:tagLst>
</file>

<file path=ppt/tags/tag5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f"/>
  <p:tag name="KSO_WM_UNIT_INDEX" val="1_1_1"/>
  <p:tag name="KSO_WM_UNIT_LAYERLEVEL" val="1_1_1"/>
  <p:tag name="KSO_WM_UNIT_VALUE" val="14"/>
  <p:tag name="KSO_WM_UNIT_HIGHLIGHT" val="0"/>
  <p:tag name="KSO_WM_UNIT_COMPATIBLE" val="0"/>
  <p:tag name="KSO_WM_UNIT_CLEAR" val="0"/>
  <p:tag name="KSO_WM_UNIT_PRESET_TEXT_INDEX" val="4"/>
  <p:tag name="KSO_WM_UNIT_PRESET_TEXT_LEN" val="26"/>
  <p:tag name="KSO_WM_DIAGRAM_GROUP_CODE" val="m1-1"/>
  <p:tag name="KSO_WM_UNIT_ID" val="diagram20170921_5*m_h_f*1_1_1"/>
  <p:tag name="KSO_WM_UNIT_TEXT_FILL_FORE_SCHEMECOLOR_INDEX" val="13"/>
  <p:tag name="KSO_WM_UNIT_TEXT_FILL_TYPE" val="1"/>
</p:tagLst>
</file>

<file path=ppt/tags/tag5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f"/>
  <p:tag name="KSO_WM_UNIT_INDEX" val="1_2_1"/>
  <p:tag name="KSO_WM_UNIT_LAYERLEVEL" val="1_1_1"/>
  <p:tag name="KSO_WM_UNIT_VALUE" val="14"/>
  <p:tag name="KSO_WM_UNIT_HIGHLIGHT" val="0"/>
  <p:tag name="KSO_WM_UNIT_COMPATIBLE" val="0"/>
  <p:tag name="KSO_WM_UNIT_CLEAR" val="0"/>
  <p:tag name="KSO_WM_UNIT_PRESET_TEXT_INDEX" val="4"/>
  <p:tag name="KSO_WM_UNIT_PRESET_TEXT_LEN" val="26"/>
  <p:tag name="KSO_WM_DIAGRAM_GROUP_CODE" val="m1-1"/>
  <p:tag name="KSO_WM_UNIT_ID" val="diagram20170921_5*m_h_f*1_2_1"/>
  <p:tag name="KSO_WM_UNIT_TEXT_FILL_FORE_SCHEMECOLOR_INDEX" val="13"/>
  <p:tag name="KSO_WM_UNIT_TEXT_FILL_TYPE" val="1"/>
</p:tagLst>
</file>

<file path=ppt/tags/tag5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f"/>
  <p:tag name="KSO_WM_UNIT_INDEX" val="1_4_1"/>
  <p:tag name="KSO_WM_UNIT_LAYERLEVEL" val="1_1_1"/>
  <p:tag name="KSO_WM_UNIT_VALUE" val="12"/>
  <p:tag name="KSO_WM_UNIT_HIGHLIGHT" val="0"/>
  <p:tag name="KSO_WM_UNIT_COMPATIBLE" val="0"/>
  <p:tag name="KSO_WM_UNIT_CLEAR" val="0"/>
  <p:tag name="KSO_WM_UNIT_PRESET_TEXT_INDEX" val="4"/>
  <p:tag name="KSO_WM_UNIT_PRESET_TEXT_LEN" val="26"/>
  <p:tag name="KSO_WM_DIAGRAM_GROUP_CODE" val="m1-1"/>
  <p:tag name="KSO_WM_UNIT_ID" val="diagram20170921_5*m_h_f*1_4_1"/>
  <p:tag name="KSO_WM_UNIT_TEXT_FILL_FORE_SCHEMECOLOR_INDEX" val="13"/>
  <p:tag name="KSO_WM_UNIT_TEXT_FILL_TYPE" val="1"/>
</p:tagLst>
</file>

<file path=ppt/tags/tag5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f"/>
  <p:tag name="KSO_WM_UNIT_INDEX" val="1_3_1"/>
  <p:tag name="KSO_WM_UNIT_LAYERLEVEL" val="1_1_1"/>
  <p:tag name="KSO_WM_UNIT_VALUE" val="14"/>
  <p:tag name="KSO_WM_UNIT_HIGHLIGHT" val="0"/>
  <p:tag name="KSO_WM_UNIT_COMPATIBLE" val="0"/>
  <p:tag name="KSO_WM_UNIT_CLEAR" val="0"/>
  <p:tag name="KSO_WM_UNIT_PRESET_TEXT_INDEX" val="4"/>
  <p:tag name="KSO_WM_UNIT_PRESET_TEXT_LEN" val="26"/>
  <p:tag name="KSO_WM_DIAGRAM_GROUP_CODE" val="m1-1"/>
  <p:tag name="KSO_WM_UNIT_ID" val="diagram20170921_5*m_h_f*1_3_1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f"/>
  <p:tag name="KSO_WM_UNIT_INDEX" val="1_5_1"/>
  <p:tag name="KSO_WM_UNIT_LAYERLEVEL" val="1_1_1"/>
  <p:tag name="KSO_WM_UNIT_VALUE" val="14"/>
  <p:tag name="KSO_WM_UNIT_HIGHLIGHT" val="0"/>
  <p:tag name="KSO_WM_UNIT_COMPATIBLE" val="0"/>
  <p:tag name="KSO_WM_UNIT_CLEAR" val="0"/>
  <p:tag name="KSO_WM_UNIT_PRESET_TEXT_INDEX" val="4"/>
  <p:tag name="KSO_WM_UNIT_PRESET_TEXT_LEN" val="26"/>
  <p:tag name="KSO_WM_DIAGRAM_GROUP_CODE" val="m1-1"/>
  <p:tag name="KSO_WM_UNIT_ID" val="diagram20170921_5*m_h_f*1_5_1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7_4*l_h_f*1_2_1"/>
  <p:tag name="KSO_WM_TEMPLATE_CATEGORY" val="diagram"/>
  <p:tag name="KSO_WM_TEMPLATE_INDEX" val="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i"/>
  <p:tag name="KSO_WM_UNIT_INDEX" val="1_21"/>
  <p:tag name="KSO_WM_UNIT_LAYERLEVEL" val="1_1"/>
  <p:tag name="KSO_WM_DIAGRAM_GROUP_CODE" val="m1-1"/>
  <p:tag name="KSO_WM_UNIT_ID" val="diagram20170921_5*m_i*1_21"/>
  <p:tag name="KSO_WM_UNIT_LINE_FORE_SCHEMECOLOR_INDEX" val="7"/>
  <p:tag name="KSO_WM_UNIT_LINE_FILL_TYPE" val="2"/>
</p:tagLst>
</file>

<file path=ppt/tags/tag6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3_6"/>
  <p:tag name="KSO_WM_UNIT_ID" val="diagram20170921_5*m_h_i*1_3_6"/>
  <p:tag name="KSO_WM_UNIT_LAYERLEVEL" val="1_1_1"/>
  <p:tag name="KSO_WM_DIAGRAM_GROUP_CODE" val="m1-1"/>
  <p:tag name="KSO_WM_UNIT_LINE_FORE_SCHEMECOLOR_INDEX" val="8"/>
  <p:tag name="KSO_WM_UNIT_LINE_FILL_TYPE" val="2"/>
</p:tagLst>
</file>

<file path=ppt/tags/tag6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i"/>
  <p:tag name="KSO_WM_UNIT_INDEX" val="1_23"/>
  <p:tag name="KSO_WM_UNIT_LAYERLEVEL" val="1_1"/>
  <p:tag name="KSO_WM_DIAGRAM_GROUP_CODE" val="m1-1"/>
  <p:tag name="KSO_WM_UNIT_ID" val="diagram20170921_5*m_i*1_23"/>
  <p:tag name="KSO_WM_UNIT_LINE_FORE_SCHEMECOLOR_INDEX" val="5"/>
  <p:tag name="KSO_WM_UNIT_LINE_FILL_TYPE" val="2"/>
</p:tagLst>
</file>

<file path=ppt/tags/tag6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5_1"/>
  <p:tag name="KSO_WM_UNIT_ID" val="diagram20170921_5*m_h_i*1_5_1"/>
  <p:tag name="KSO_WM_UNIT_LAYERLEVEL" val="1_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6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5_2"/>
  <p:tag name="KSO_WM_UNIT_ID" val="diagram20170921_5*m_h_i*1_5_2"/>
  <p:tag name="KSO_WM_UNIT_LAYERLEVEL" val="1_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6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5_3"/>
  <p:tag name="KSO_WM_UNIT_ID" val="diagram20170921_5*m_h_i*1_5_3"/>
  <p:tag name="KSO_WM_UNIT_LAYERLEVEL" val="1_1_1"/>
  <p:tag name="KSO_WM_DIAGRAM_GROUP_CODE" val="m1-1"/>
  <p:tag name="KSO_WM_UNIT_LINE_FORE_SCHEMECOLOR_INDEX" val="5"/>
  <p:tag name="KSO_WM_UNIT_LINE_FILL_TYPE" val="2"/>
</p:tagLst>
</file>

<file path=ppt/tags/tag6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5_4"/>
  <p:tag name="KSO_WM_UNIT_ID" val="diagram20170921_5*m_h_i*1_5_4"/>
  <p:tag name="KSO_WM_UNIT_LAYERLEVEL" val="1_1_1"/>
  <p:tag name="KSO_WM_DIAGRAM_GROUP_CODE" val="m1-1"/>
  <p:tag name="KSO_WM_UNIT_LINE_FORE_SCHEMECOLOR_INDEX" val="5"/>
  <p:tag name="KSO_WM_UNIT_LINE_FILL_TYPE" val="2"/>
  <p:tag name="KSO_WM_UNIT_TEXT_FILL_FORE_SCHEMECOLOR_INDEX" val="14"/>
  <p:tag name="KSO_WM_UNIT_TEXT_FILL_TYPE" val="1"/>
</p:tagLst>
</file>

<file path=ppt/tags/tag6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i"/>
  <p:tag name="KSO_WM_UNIT_INDEX" val="1_28"/>
  <p:tag name="KSO_WM_UNIT_LAYERLEVEL" val="1_1"/>
  <p:tag name="KSO_WM_DIAGRAM_GROUP_CODE" val="m1-1"/>
  <p:tag name="KSO_WM_UNIT_ID" val="diagram20170921_5*m_i*1_28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6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i"/>
  <p:tag name="KSO_WM_UNIT_INDEX" val="1_29"/>
  <p:tag name="KSO_WM_UNIT_LAYERLEVEL" val="1_1"/>
  <p:tag name="KSO_WM_DIAGRAM_GROUP_CODE" val="m1-1"/>
  <p:tag name="KSO_WM_UNIT_ID" val="diagram20170921_5*m_i*1_29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6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i"/>
  <p:tag name="KSO_WM_UNIT_INDEX" val="1_30"/>
  <p:tag name="KSO_WM_UNIT_LAYERLEVEL" val="1_1"/>
  <p:tag name="KSO_WM_DIAGRAM_GROUP_CODE" val="m1-1"/>
  <p:tag name="KSO_WM_UNIT_ID" val="diagram20170921_5*m_i*1_30"/>
  <p:tag name="KSO_WM_UNIT_LINE_FORE_SCHEMECOLOR_INDEX" val="7"/>
  <p:tag name="KSO_WM_UNIT_LINE_FILL_TYPE" val="2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7_4*l_h_i*1_3_2"/>
  <p:tag name="KSO_WM_TEMPLATE_CATEGORY" val="diagram"/>
  <p:tag name="KSO_WM_TEMPLATE_INDEX" val="7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7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i"/>
  <p:tag name="KSO_WM_UNIT_INDEX" val="1_31"/>
  <p:tag name="KSO_WM_UNIT_LAYERLEVEL" val="1_1"/>
  <p:tag name="KSO_WM_DIAGRAM_GROUP_CODE" val="m1-1"/>
  <p:tag name="KSO_WM_UNIT_ID" val="diagram20170921_5*m_i*1_31"/>
  <p:tag name="KSO_WM_UNIT_LINE_FORE_SCHEMECOLOR_INDEX" val="7"/>
  <p:tag name="KSO_WM_UNIT_LINE_FILL_TYPE" val="2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5_5"/>
  <p:tag name="KSO_WM_UNIT_ID" val="diagram20170921_5*m_h_i*1_5_5"/>
  <p:tag name="KSO_WM_UNIT_LAYERLEVEL" val="1_1_1"/>
  <p:tag name="KSO_WM_DIAGRAM_GROUP_CODE" val="m1-1"/>
  <p:tag name="KSO_WM_UNIT_FILL_FORE_SCHEMECOLOR_INDEX" val="14"/>
  <p:tag name="KSO_WM_UNIT_FILL_TYPE" val="1"/>
  <p:tag name="KSO_WM_UNIT_TEXT_FILL_FORE_SCHEMECOLOR_INDEX" val="14"/>
  <p:tag name="KSO_WM_UNIT_TEXT_FILL_TYPE" val="1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1_5"/>
  <p:tag name="KSO_WM_UNIT_ID" val="diagram20170921_5*m_h_i*1_1_5"/>
  <p:tag name="KSO_WM_UNIT_LAYERLEVEL" val="1_1_1"/>
  <p:tag name="KSO_WM_DIAGRAM_GROUP_CODE" val="m1-1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7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1_6"/>
  <p:tag name="KSO_WM_UNIT_ID" val="diagram20170921_5*m_h_i*1_1_6"/>
  <p:tag name="KSO_WM_UNIT_LAYERLEVEL" val="1_1_1"/>
  <p:tag name="KSO_WM_DIAGRAM_GROUP_CODE" val="m1-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7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1_7"/>
  <p:tag name="KSO_WM_UNIT_ID" val="diagram20170921_5*m_h_i*1_1_7"/>
  <p:tag name="KSO_WM_UNIT_LAYERLEVEL" val="1_1_1"/>
  <p:tag name="KSO_WM_DIAGRAM_GROUP_CODE" val="m1-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7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1_8"/>
  <p:tag name="KSO_WM_UNIT_ID" val="diagram20170921_5*m_h_i*1_1_8"/>
  <p:tag name="KSO_WM_UNIT_LAYERLEVEL" val="1_1_1"/>
  <p:tag name="KSO_WM_DIAGRAM_GROUP_CODE" val="m1-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1_9"/>
  <p:tag name="KSO_WM_UNIT_ID" val="diagram20170921_5*m_h_i*1_1_9"/>
  <p:tag name="KSO_WM_UNIT_LAYERLEVEL" val="1_1_1"/>
  <p:tag name="KSO_WM_DIAGRAM_GROUP_CODE" val="m1-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7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1_10"/>
  <p:tag name="KSO_WM_UNIT_ID" val="diagram20170921_5*m_h_i*1_1_10"/>
  <p:tag name="KSO_WM_UNIT_LAYERLEVEL" val="1_1_1"/>
  <p:tag name="KSO_WM_DIAGRAM_GROUP_CODE" val="m1-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7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i"/>
  <p:tag name="KSO_WM_UNIT_INDEX" val="1_1_11"/>
  <p:tag name="KSO_WM_UNIT_ID" val="diagram20170921_5*m_h_i*1_1_11"/>
  <p:tag name="KSO_WM_UNIT_LAYERLEVEL" val="1_1_1"/>
  <p:tag name="KSO_WM_DIAGRAM_GROUP_CODE" val="m1-1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7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i"/>
  <p:tag name="KSO_WM_UNIT_INDEX" val="1_40"/>
  <p:tag name="KSO_WM_UNIT_LAYERLEVEL" val="1_1"/>
  <p:tag name="KSO_WM_DIAGRAM_GROUP_CODE" val="m1-1"/>
  <p:tag name="KSO_WM_UNIT_ID" val="diagram20170921_5*m_i*1_40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7_4*l_h_i*1_3_1"/>
  <p:tag name="KSO_WM_TEMPLATE_CATEGORY" val="diagram"/>
  <p:tag name="KSO_WM_TEMPLATE_INDEX" val="7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8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921"/>
  <p:tag name="KSO_WM_UNIT_TYPE" val="m_h_f"/>
  <p:tag name="KSO_WM_UNIT_INDEX" val="1_6_1"/>
  <p:tag name="KSO_WM_UNIT_LAYERLEVEL" val="1_1_1"/>
  <p:tag name="KSO_WM_UNIT_VALUE" val="12"/>
  <p:tag name="KSO_WM_UNIT_HIGHLIGHT" val="0"/>
  <p:tag name="KSO_WM_UNIT_COMPATIBLE" val="0"/>
  <p:tag name="KSO_WM_UNIT_CLEAR" val="0"/>
  <p:tag name="KSO_WM_UNIT_PRESET_TEXT_INDEX" val="4"/>
  <p:tag name="KSO_WM_UNIT_PRESET_TEXT_LEN" val="26"/>
  <p:tag name="KSO_WM_DIAGRAM_GROUP_CODE" val="m1-1"/>
  <p:tag name="KSO_WM_UNIT_ID" val="diagram20170921_5*m_h_f*1_6_1"/>
  <p:tag name="KSO_WM_UNIT_TEXT_FILL_FORE_SCHEMECOLOR_INDEX" val="13"/>
  <p:tag name="KSO_WM_UNIT_TEXT_FILL_TYPE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5_1"/>
  <p:tag name="KSO_WM_UNIT_ID" val="diagram160252_4*n_h_h_i*1_2_5_1"/>
  <p:tag name="KSO_WM_TEMPLATE_CATEGORY" val="diagram"/>
  <p:tag name="KSO_WM_TEMPLATE_INDEX" val="160252"/>
  <p:tag name="KSO_WM_UNIT_LAYERLEVEL" val="1_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1"/>
  <p:tag name="KSO_WM_UNIT_ID" val="diagram160252_4*n_h_h_i*1_2_1_1"/>
  <p:tag name="KSO_WM_TEMPLATE_CATEGORY" val="diagram"/>
  <p:tag name="KSO_WM_TEMPLATE_INDEX" val="160252"/>
  <p:tag name="KSO_WM_UNIT_LAYERLEVEL" val="1_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1"/>
  <p:tag name="KSO_WM_UNIT_ID" val="diagram160252_4*n_h_h_i*1_2_2_1"/>
  <p:tag name="KSO_WM_TEMPLATE_CATEGORY" val="diagram"/>
  <p:tag name="KSO_WM_TEMPLATE_INDEX" val="160252"/>
  <p:tag name="KSO_WM_UNIT_LAYERLEVEL" val="1_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1"/>
  <p:tag name="KSO_WM_UNIT_ID" val="diagram160252_4*n_h_h_i*1_2_3_1"/>
  <p:tag name="KSO_WM_TEMPLATE_CATEGORY" val="diagram"/>
  <p:tag name="KSO_WM_TEMPLATE_INDEX" val="160252"/>
  <p:tag name="KSO_WM_UNIT_LAYERLEVEL" val="1_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4_1"/>
  <p:tag name="KSO_WM_UNIT_ID" val="diagram160252_4*n_h_h_i*1_2_4_1"/>
  <p:tag name="KSO_WM_TEMPLATE_CATEGORY" val="diagram"/>
  <p:tag name="KSO_WM_TEMPLATE_INDEX" val="160252"/>
  <p:tag name="KSO_WM_UNIT_LAYERLEVEL" val="1_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1"/>
  <p:tag name="KSO_WM_UNIT_ID" val="diagram160252_4*n_h_i*1_1_1"/>
  <p:tag name="KSO_WM_TEMPLATE_CATEGORY" val="diagram"/>
  <p:tag name="KSO_WM_TEMPLATE_INDEX" val="160252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87.xml><?xml version="1.0" encoding="utf-8"?>
<p:tagLst xmlns:p="http://schemas.openxmlformats.org/presentationml/2006/main">
  <p:tag name="KSO_WM_UNIT_SUBTYPE" val="a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1_1"/>
  <p:tag name="KSO_WM_UNIT_ID" val="diagram160252_4*n_h_h_f*1_2_1_1"/>
  <p:tag name="KSO_WM_TEMPLATE_CATEGORY" val="diagram"/>
  <p:tag name="KSO_WM_TEMPLATE_INDEX" val="160252"/>
  <p:tag name="KSO_WM_UNIT_LAYERLEVEL" val="1_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88.xml><?xml version="1.0" encoding="utf-8"?>
<p:tagLst xmlns:p="http://schemas.openxmlformats.org/presentationml/2006/main">
  <p:tag name="KSO_WM_UNIT_SUBTYPE" val="a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2_1"/>
  <p:tag name="KSO_WM_UNIT_ID" val="diagram160252_4*n_h_h_f*1_2_2_1"/>
  <p:tag name="KSO_WM_TEMPLATE_CATEGORY" val="diagram"/>
  <p:tag name="KSO_WM_TEMPLATE_INDEX" val="160252"/>
  <p:tag name="KSO_WM_UNIT_LAYERLEVEL" val="1_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89.xml><?xml version="1.0" encoding="utf-8"?>
<p:tagLst xmlns:p="http://schemas.openxmlformats.org/presentationml/2006/main">
  <p:tag name="KSO_WM_UNIT_SUBTYPE" val="a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3_1"/>
  <p:tag name="KSO_WM_UNIT_ID" val="diagram160252_4*n_h_h_f*1_2_3_1"/>
  <p:tag name="KSO_WM_TEMPLATE_CATEGORY" val="diagram"/>
  <p:tag name="KSO_WM_TEMPLATE_INDEX" val="160252"/>
  <p:tag name="KSO_WM_UNIT_LAYERLEVEL" val="1_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7_4*l_h_f*1_3_1"/>
  <p:tag name="KSO_WM_TEMPLATE_CATEGORY" val="diagram"/>
  <p:tag name="KSO_WM_TEMPLATE_INDEX" val="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90.xml><?xml version="1.0" encoding="utf-8"?>
<p:tagLst xmlns:p="http://schemas.openxmlformats.org/presentationml/2006/main">
  <p:tag name="KSO_WM_UNIT_SUBTYPE" val="a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5_1"/>
  <p:tag name="KSO_WM_UNIT_ID" val="diagram160252_4*n_h_h_f*1_2_5_1"/>
  <p:tag name="KSO_WM_TEMPLATE_CATEGORY" val="diagram"/>
  <p:tag name="KSO_WM_TEMPLATE_INDEX" val="160252"/>
  <p:tag name="KSO_WM_UNIT_LAYERLEVEL" val="1_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9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a"/>
  <p:tag name="KSO_WM_UNIT_INDEX" val="1_1_1"/>
  <p:tag name="KSO_WM_UNIT_ID" val="diagram160252_4*n_h_a*1_1_1"/>
  <p:tag name="KSO_WM_TEMPLATE_CATEGORY" val="diagram"/>
  <p:tag name="KSO_WM_TEMPLATE_INDEX" val="160252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92.xml><?xml version="1.0" encoding="utf-8"?>
<p:tagLst xmlns:p="http://schemas.openxmlformats.org/presentationml/2006/main">
  <p:tag name="KSO_WM_UNIT_SUBTYPE" val="a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4_1"/>
  <p:tag name="KSO_WM_UNIT_ID" val="diagram160252_4*n_h_h_f*1_2_4_1"/>
  <p:tag name="KSO_WM_TEMPLATE_CATEGORY" val="diagram"/>
  <p:tag name="KSO_WM_TEMPLATE_INDEX" val="160252"/>
  <p:tag name="KSO_WM_UNIT_LAYERLEVEL" val="1_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1"/>
  <p:tag name="KSO_WM_UNIT_ID" val="diagram20169773_4*n_h_i*1_1_1"/>
  <p:tag name="KSO_WM_TEMPLATE_CATEGORY" val="diagram"/>
  <p:tag name="KSO_WM_TEMPLATE_INDEX" val="2016977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3"/>
  <p:tag name="KSO_WM_UNIT_ID" val="diagram20169773_4*n_h_h_i*1_2_2_3"/>
  <p:tag name="KSO_WM_TEMPLATE_CATEGORY" val="diagram"/>
  <p:tag name="KSO_WM_TEMPLATE_INDEX" val="20169773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5_3"/>
  <p:tag name="KSO_WM_UNIT_ID" val="diagram20169773_4*n_h_h_i*1_2_5_3"/>
  <p:tag name="KSO_WM_TEMPLATE_CATEGORY" val="diagram"/>
  <p:tag name="KSO_WM_TEMPLATE_INDEX" val="20169773"/>
  <p:tag name="KSO_WM_UNIT_LAYERLEVEL" val="1_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3"/>
  <p:tag name="KSO_WM_UNIT_ID" val="diagram20169773_4*n_h_h_i*1_2_1_3"/>
  <p:tag name="KSO_WM_TEMPLATE_CATEGORY" val="diagram"/>
  <p:tag name="KSO_WM_TEMPLATE_INDEX" val="20169773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3"/>
  <p:tag name="KSO_WM_UNIT_ID" val="diagram20169773_4*n_h_h_i*1_2_3_3"/>
  <p:tag name="KSO_WM_TEMPLATE_CATEGORY" val="diagram"/>
  <p:tag name="KSO_WM_TEMPLATE_INDEX" val="20169773"/>
  <p:tag name="KSO_WM_UNIT_LAYERLEVEL" val="1_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4_3"/>
  <p:tag name="KSO_WM_UNIT_ID" val="diagram20169773_4*n_h_h_i*1_2_4_3"/>
  <p:tag name="KSO_WM_TEMPLATE_CATEGORY" val="diagram"/>
  <p:tag name="KSO_WM_TEMPLATE_INDEX" val="20169773"/>
  <p:tag name="KSO_WM_UNIT_LAYERLEVEL" val="1_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2"/>
  <p:tag name="KSO_WM_UNIT_ID" val="diagram20169773_4*n_h_h_i*1_2_3_2"/>
  <p:tag name="KSO_WM_TEMPLATE_CATEGORY" val="diagram"/>
  <p:tag name="KSO_WM_TEMPLATE_INDEX" val="20169773"/>
  <p:tag name="KSO_WM_UNIT_LAYERLEVEL" val="1_1_1_1"/>
  <p:tag name="KSO_WM_TAG_VERSION" val="1.0"/>
  <p:tag name="KSO_WM_BEAUTIFY_FLAG" val="#wm#"/>
  <p:tag name="KSO_WM_UNIT_TEXT_FILL_FORE_SCHEMECOLOR_INDEX" val="14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pitchFamily="34" charset="-122"/>
            <a:ea typeface="微软雅黑" panose="020B0503020204020204" pitchFamily="34" charset="-122"/>
            <a:cs typeface="微软雅黑" panose="020B0503020204020204" pitchFamily="34" charset="-122"/>
            <a:sym typeface="微软雅黑" panose="020B0503020204020204" pitchFamily="3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pitchFamily="34" charset="-122"/>
            <a:ea typeface="微软雅黑" panose="020B0503020204020204" pitchFamily="34" charset="-122"/>
            <a:cs typeface="微软雅黑" panose="020B0503020204020204" pitchFamily="34" charset="-122"/>
            <a:sym typeface="微软雅黑" panose="020B0503020204020204" pitchFamily="3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pitchFamily="34" charset="-122"/>
            <a:ea typeface="微软雅黑" panose="020B0503020204020204" pitchFamily="34" charset="-122"/>
            <a:cs typeface="微软雅黑" panose="020B0503020204020204" pitchFamily="34" charset="-122"/>
            <a:sym typeface="微软雅黑" panose="020B0503020204020204" pitchFamily="3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pitchFamily="34" charset="-122"/>
            <a:ea typeface="微软雅黑" panose="020B0503020204020204" pitchFamily="34" charset="-122"/>
            <a:cs typeface="微软雅黑" panose="020B0503020204020204" pitchFamily="34" charset="-122"/>
            <a:sym typeface="微软雅黑" panose="020B0503020204020204" pitchFamily="3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A7A7A7"/>
    </a:dk2>
    <a:lt2>
      <a:srgbClr val="535353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000FF"/>
    </a:hlink>
    <a:folHlink>
      <a:srgbClr val="FF00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3349</Words>
  <Application>WPS 演示</Application>
  <PresentationFormat>全屏显示(16:9)</PresentationFormat>
  <Paragraphs>325</Paragraphs>
  <Slides>38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5" baseType="lpstr">
      <vt:lpstr>Arial</vt:lpstr>
      <vt:lpstr>宋体</vt:lpstr>
      <vt:lpstr>Wingdings</vt:lpstr>
      <vt:lpstr>微软雅黑</vt:lpstr>
      <vt:lpstr>Arial</vt:lpstr>
      <vt:lpstr>Calibri</vt:lpstr>
      <vt:lpstr>Calibri</vt:lpstr>
      <vt:lpstr>字魂35号-经典雅黑</vt:lpstr>
      <vt:lpstr>FZHei-B01S</vt:lpstr>
      <vt:lpstr>黑体</vt:lpstr>
      <vt:lpstr>Times New Roman</vt:lpstr>
      <vt:lpstr>华文楷体</vt:lpstr>
      <vt:lpstr>Wingdings</vt:lpstr>
      <vt:lpstr>Arial Unicode MS</vt:lpstr>
      <vt:lpstr>Impact</vt:lpstr>
      <vt:lpstr>Office 主题</vt:lpstr>
      <vt:lpstr>Visio.Drawing.15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hj</dc:creator>
  <cp:lastModifiedBy>lfq</cp:lastModifiedBy>
  <cp:revision>1407</cp:revision>
  <dcterms:created xsi:type="dcterms:W3CDTF">2019-06-20T03:19:00Z</dcterms:created>
  <dcterms:modified xsi:type="dcterms:W3CDTF">2021-09-01T11:22:18Z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5C4115D3D97B4D5880D091C6DB8122B4</vt:lpwstr>
  </property>
</Properties>
</file>